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1" r:id="rId3"/>
  </p:sldMasterIdLst>
  <p:notesMasterIdLst>
    <p:notesMasterId r:id="rId5"/>
  </p:notesMasterIdLst>
  <p:sldIdLst>
    <p:sldId id="256" r:id="rId4"/>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6" r:id="rId44"/>
    <p:sldId id="295" r:id="rId45"/>
  </p:sldIdLst>
  <p:sldSz cx="9144000" cy="5143500"/>
  <p:notesSz cx="6858000" cy="9144000"/>
  <p:embeddedFontLst>
    <p:embeddedFont>
      <p:font typeface="Righteous" panose="02010506000000020000"/>
      <p:regular r:id="rId49"/>
    </p:embeddedFont>
    <p:embeddedFont>
      <p:font typeface="Blinker" panose="02000000000000000000"/>
      <p:regular r:id="rId50"/>
    </p:embeddedFont>
    <p:embeddedFont>
      <p:font typeface="Raleway"/>
      <p:regular r:id="rId51"/>
    </p:embeddedFont>
    <p:embeddedFont>
      <p:font typeface="Proxima Nova" panose="02000506030000020004"/>
      <p:regular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880F874-5F73-4F4D-A667-89FB9C8C485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31B9E2F3-9679-43EC-8943-33201BEBEBD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2" Type="http://schemas.openxmlformats.org/officeDocument/2006/relationships/font" Target="fonts/font4.fntdata"/><Relationship Id="rId51" Type="http://schemas.openxmlformats.org/officeDocument/2006/relationships/font" Target="fonts/font3.fntdata"/><Relationship Id="rId50" Type="http://schemas.openxmlformats.org/officeDocument/2006/relationships/font" Target="fonts/font2.fntdata"/><Relationship Id="rId5" Type="http://schemas.openxmlformats.org/officeDocument/2006/relationships/notesMaster" Target="notesMasters/notesMaster1.xml"/><Relationship Id="rId49" Type="http://schemas.openxmlformats.org/officeDocument/2006/relationships/font" Target="fonts/font1.fntdata"/><Relationship Id="rId48" Type="http://schemas.openxmlformats.org/officeDocument/2006/relationships/tableStyles" Target="tableStyles.xml"/><Relationship Id="rId47" Type="http://schemas.openxmlformats.org/officeDocument/2006/relationships/viewProps" Target="viewProps.xml"/><Relationship Id="rId46" Type="http://schemas.openxmlformats.org/officeDocument/2006/relationships/presProps" Target="presProps.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0" name="Shape 260"/>
        <p:cNvGrpSpPr/>
        <p:nvPr/>
      </p:nvGrpSpPr>
      <p:grpSpPr>
        <a:xfrm>
          <a:off x="0" y="0"/>
          <a:ext cx="0" cy="0"/>
          <a:chOff x="0" y="0"/>
          <a:chExt cx="0" cy="0"/>
        </a:xfrm>
      </p:grpSpPr>
      <p:sp>
        <p:nvSpPr>
          <p:cNvPr id="261" name="Google Shape;261;g4dfce81f19_0_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4dfce81f19_0_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3" name="Shape 423"/>
        <p:cNvGrpSpPr/>
        <p:nvPr/>
      </p:nvGrpSpPr>
      <p:grpSpPr>
        <a:xfrm>
          <a:off x="0" y="0"/>
          <a:ext cx="0" cy="0"/>
          <a:chOff x="0" y="0"/>
          <a:chExt cx="0" cy="0"/>
        </a:xfrm>
      </p:grpSpPr>
      <p:sp>
        <p:nvSpPr>
          <p:cNvPr id="424" name="Google Shape;424;g54dda1946d_4_27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54dda1946d_4_27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6" name="Shape 446"/>
        <p:cNvGrpSpPr/>
        <p:nvPr/>
      </p:nvGrpSpPr>
      <p:grpSpPr>
        <a:xfrm>
          <a:off x="0" y="0"/>
          <a:ext cx="0" cy="0"/>
          <a:chOff x="0" y="0"/>
          <a:chExt cx="0" cy="0"/>
        </a:xfrm>
      </p:grpSpPr>
      <p:sp>
        <p:nvSpPr>
          <p:cNvPr id="447" name="Google Shape;447;g184d99d1a72_0_24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184d99d1a72_0_24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5" name="Shape 465"/>
        <p:cNvGrpSpPr/>
        <p:nvPr/>
      </p:nvGrpSpPr>
      <p:grpSpPr>
        <a:xfrm>
          <a:off x="0" y="0"/>
          <a:ext cx="0" cy="0"/>
          <a:chOff x="0" y="0"/>
          <a:chExt cx="0" cy="0"/>
        </a:xfrm>
      </p:grpSpPr>
      <p:sp>
        <p:nvSpPr>
          <p:cNvPr id="466" name="Google Shape;466;g54dda1946d_4_270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4_270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1" name="Shape 471"/>
        <p:cNvGrpSpPr/>
        <p:nvPr/>
      </p:nvGrpSpPr>
      <p:grpSpPr>
        <a:xfrm>
          <a:off x="0" y="0"/>
          <a:ext cx="0" cy="0"/>
          <a:chOff x="0" y="0"/>
          <a:chExt cx="0" cy="0"/>
        </a:xfrm>
      </p:grpSpPr>
      <p:sp>
        <p:nvSpPr>
          <p:cNvPr id="472" name="Google Shape;472;g54dda1946d_4_275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54dda1946d_4_275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2" name="Shape 482"/>
        <p:cNvGrpSpPr/>
        <p:nvPr/>
      </p:nvGrpSpPr>
      <p:grpSpPr>
        <a:xfrm>
          <a:off x="0" y="0"/>
          <a:ext cx="0" cy="0"/>
          <a:chOff x="0" y="0"/>
          <a:chExt cx="0" cy="0"/>
        </a:xfrm>
      </p:grpSpPr>
      <p:sp>
        <p:nvSpPr>
          <p:cNvPr id="483" name="Google Shape;483;g54dda1946d_4_27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54dda1946d_4_27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8" name="Shape 518"/>
        <p:cNvGrpSpPr/>
        <p:nvPr/>
      </p:nvGrpSpPr>
      <p:grpSpPr>
        <a:xfrm>
          <a:off x="0" y="0"/>
          <a:ext cx="0" cy="0"/>
          <a:chOff x="0" y="0"/>
          <a:chExt cx="0" cy="0"/>
        </a:xfrm>
      </p:grpSpPr>
      <p:sp>
        <p:nvSpPr>
          <p:cNvPr id="519" name="Google Shape;519;g15ec5a52cdf_0_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15ec5a52cdf_0_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4" name="Shape 524"/>
        <p:cNvGrpSpPr/>
        <p:nvPr/>
      </p:nvGrpSpPr>
      <p:grpSpPr>
        <a:xfrm>
          <a:off x="0" y="0"/>
          <a:ext cx="0" cy="0"/>
          <a:chOff x="0" y="0"/>
          <a:chExt cx="0" cy="0"/>
        </a:xfrm>
      </p:grpSpPr>
      <p:sp>
        <p:nvSpPr>
          <p:cNvPr id="525" name="Google Shape;525;g172b1845856_1_19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172b1845856_1_19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8" name="Shape 538"/>
        <p:cNvGrpSpPr/>
        <p:nvPr/>
      </p:nvGrpSpPr>
      <p:grpSpPr>
        <a:xfrm>
          <a:off x="0" y="0"/>
          <a:ext cx="0" cy="0"/>
          <a:chOff x="0" y="0"/>
          <a:chExt cx="0" cy="0"/>
        </a:xfrm>
      </p:grpSpPr>
      <p:sp>
        <p:nvSpPr>
          <p:cNvPr id="539" name="Google Shape;539;g172b1845856_1_18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172b1845856_1_18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3" name="Shape 563"/>
        <p:cNvGrpSpPr/>
        <p:nvPr/>
      </p:nvGrpSpPr>
      <p:grpSpPr>
        <a:xfrm>
          <a:off x="0" y="0"/>
          <a:ext cx="0" cy="0"/>
          <a:chOff x="0" y="0"/>
          <a:chExt cx="0" cy="0"/>
        </a:xfrm>
      </p:grpSpPr>
      <p:sp>
        <p:nvSpPr>
          <p:cNvPr id="564" name="Google Shape;564;g172b1845856_1_1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72b1845856_1_1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1" name="Shape 591"/>
        <p:cNvGrpSpPr/>
        <p:nvPr/>
      </p:nvGrpSpPr>
      <p:grpSpPr>
        <a:xfrm>
          <a:off x="0" y="0"/>
          <a:ext cx="0" cy="0"/>
          <a:chOff x="0" y="0"/>
          <a:chExt cx="0" cy="0"/>
        </a:xfrm>
      </p:grpSpPr>
      <p:sp>
        <p:nvSpPr>
          <p:cNvPr id="592" name="Google Shape;592;g184d99d1a72_0_5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184d99d1a72_0_5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9" name="Shape 269"/>
        <p:cNvGrpSpPr/>
        <p:nvPr/>
      </p:nvGrpSpPr>
      <p:grpSpPr>
        <a:xfrm>
          <a:off x="0" y="0"/>
          <a:ext cx="0" cy="0"/>
          <a:chOff x="0" y="0"/>
          <a:chExt cx="0" cy="0"/>
        </a:xfrm>
      </p:grpSpPr>
      <p:sp>
        <p:nvSpPr>
          <p:cNvPr id="270" name="Google Shape;270;gd431007ba2_0_2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d431007ba2_0_2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1" name="Shape 611"/>
        <p:cNvGrpSpPr/>
        <p:nvPr/>
      </p:nvGrpSpPr>
      <p:grpSpPr>
        <a:xfrm>
          <a:off x="0" y="0"/>
          <a:ext cx="0" cy="0"/>
          <a:chOff x="0" y="0"/>
          <a:chExt cx="0" cy="0"/>
        </a:xfrm>
      </p:grpSpPr>
      <p:sp>
        <p:nvSpPr>
          <p:cNvPr id="612" name="Google Shape;612;g135e18421cc_13_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135e18421cc_13_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5" name="Shape 635"/>
        <p:cNvGrpSpPr/>
        <p:nvPr/>
      </p:nvGrpSpPr>
      <p:grpSpPr>
        <a:xfrm>
          <a:off x="0" y="0"/>
          <a:ext cx="0" cy="0"/>
          <a:chOff x="0" y="0"/>
          <a:chExt cx="0" cy="0"/>
        </a:xfrm>
      </p:grpSpPr>
      <p:sp>
        <p:nvSpPr>
          <p:cNvPr id="636" name="Google Shape;636;g1eb5f2315dc_0_2732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1eb5f2315dc_0_2732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44" name="Shape 644"/>
        <p:cNvGrpSpPr/>
        <p:nvPr/>
      </p:nvGrpSpPr>
      <p:grpSpPr>
        <a:xfrm>
          <a:off x="0" y="0"/>
          <a:ext cx="0" cy="0"/>
          <a:chOff x="0" y="0"/>
          <a:chExt cx="0" cy="0"/>
        </a:xfrm>
      </p:grpSpPr>
      <p:sp>
        <p:nvSpPr>
          <p:cNvPr id="645" name="Google Shape;645;g1eb5f2315dc_0_2736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1eb5f2315dc_0_2736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0" name="Shape 650"/>
        <p:cNvGrpSpPr/>
        <p:nvPr/>
      </p:nvGrpSpPr>
      <p:grpSpPr>
        <a:xfrm>
          <a:off x="0" y="0"/>
          <a:ext cx="0" cy="0"/>
          <a:chOff x="0" y="0"/>
          <a:chExt cx="0" cy="0"/>
        </a:xfrm>
      </p:grpSpPr>
      <p:sp>
        <p:nvSpPr>
          <p:cNvPr id="651" name="Google Shape;651;g1eb5f2315dc_0_1366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eb5f2315dc_0_1366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6" name="Shape 656"/>
        <p:cNvGrpSpPr/>
        <p:nvPr/>
      </p:nvGrpSpPr>
      <p:grpSpPr>
        <a:xfrm>
          <a:off x="0" y="0"/>
          <a:ext cx="0" cy="0"/>
          <a:chOff x="0" y="0"/>
          <a:chExt cx="0" cy="0"/>
        </a:xfrm>
      </p:grpSpPr>
      <p:sp>
        <p:nvSpPr>
          <p:cNvPr id="657" name="Google Shape;657;g1eb5f2315dc_0_136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1eb5f2315dc_0_136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2" name="Shape 662"/>
        <p:cNvGrpSpPr/>
        <p:nvPr/>
      </p:nvGrpSpPr>
      <p:grpSpPr>
        <a:xfrm>
          <a:off x="0" y="0"/>
          <a:ext cx="0" cy="0"/>
          <a:chOff x="0" y="0"/>
          <a:chExt cx="0" cy="0"/>
        </a:xfrm>
      </p:grpSpPr>
      <p:sp>
        <p:nvSpPr>
          <p:cNvPr id="663" name="Google Shape;663;g1eb5f2315dc_0_1367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1eb5f2315dc_0_1367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0" name="Shape 680"/>
        <p:cNvGrpSpPr/>
        <p:nvPr/>
      </p:nvGrpSpPr>
      <p:grpSpPr>
        <a:xfrm>
          <a:off x="0" y="0"/>
          <a:ext cx="0" cy="0"/>
          <a:chOff x="0" y="0"/>
          <a:chExt cx="0" cy="0"/>
        </a:xfrm>
      </p:grpSpPr>
      <p:sp>
        <p:nvSpPr>
          <p:cNvPr id="681" name="Google Shape;681;g1eb5f2315dc_0_137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1eb5f2315dc_0_137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6" name="Shape 696"/>
        <p:cNvGrpSpPr/>
        <p:nvPr/>
      </p:nvGrpSpPr>
      <p:grpSpPr>
        <a:xfrm>
          <a:off x="0" y="0"/>
          <a:ext cx="0" cy="0"/>
          <a:chOff x="0" y="0"/>
          <a:chExt cx="0" cy="0"/>
        </a:xfrm>
      </p:grpSpPr>
      <p:sp>
        <p:nvSpPr>
          <p:cNvPr id="697" name="Google Shape;697;g1eb5f2315dc_0_137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1eb5f2315dc_0_137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3" name="Shape 1033"/>
        <p:cNvGrpSpPr/>
        <p:nvPr/>
      </p:nvGrpSpPr>
      <p:grpSpPr>
        <a:xfrm>
          <a:off x="0" y="0"/>
          <a:ext cx="0" cy="0"/>
          <a:chOff x="0" y="0"/>
          <a:chExt cx="0" cy="0"/>
        </a:xfrm>
      </p:grpSpPr>
      <p:sp>
        <p:nvSpPr>
          <p:cNvPr id="1034" name="Google Shape;1034;g1eb5f2315dc_0_1405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1eb5f2315dc_0_1405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47" name="Shape 6947"/>
        <p:cNvGrpSpPr/>
        <p:nvPr/>
      </p:nvGrpSpPr>
      <p:grpSpPr>
        <a:xfrm>
          <a:off x="0" y="0"/>
          <a:ext cx="0" cy="0"/>
          <a:chOff x="0" y="0"/>
          <a:chExt cx="0" cy="0"/>
        </a:xfrm>
      </p:grpSpPr>
      <p:sp>
        <p:nvSpPr>
          <p:cNvPr id="6948" name="Google Shape;6948;g1eb5f2315dc_0_1996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9" name="Google Shape;6949;g1eb5f2315dc_0_199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9d36665f93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9d36665f93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374" name="Shape 7374"/>
        <p:cNvGrpSpPr/>
        <p:nvPr/>
      </p:nvGrpSpPr>
      <p:grpSpPr>
        <a:xfrm>
          <a:off x="0" y="0"/>
          <a:ext cx="0" cy="0"/>
          <a:chOff x="0" y="0"/>
          <a:chExt cx="0" cy="0"/>
        </a:xfrm>
      </p:grpSpPr>
      <p:sp>
        <p:nvSpPr>
          <p:cNvPr id="7375" name="Google Shape;7375;g1eb5f2315dc_0_2039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6" name="Google Shape;7376;g1eb5f2315dc_0_2039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37" name="Shape 7537"/>
        <p:cNvGrpSpPr/>
        <p:nvPr/>
      </p:nvGrpSpPr>
      <p:grpSpPr>
        <a:xfrm>
          <a:off x="0" y="0"/>
          <a:ext cx="0" cy="0"/>
          <a:chOff x="0" y="0"/>
          <a:chExt cx="0" cy="0"/>
        </a:xfrm>
      </p:grpSpPr>
      <p:sp>
        <p:nvSpPr>
          <p:cNvPr id="7538" name="Google Shape;7538;g1eb5f2315dc_0_2055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9" name="Google Shape;7539;g1eb5f2315dc_0_2055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39" name="Shape 7939"/>
        <p:cNvGrpSpPr/>
        <p:nvPr/>
      </p:nvGrpSpPr>
      <p:grpSpPr>
        <a:xfrm>
          <a:off x="0" y="0"/>
          <a:ext cx="0" cy="0"/>
          <a:chOff x="0" y="0"/>
          <a:chExt cx="0" cy="0"/>
        </a:xfrm>
      </p:grpSpPr>
      <p:sp>
        <p:nvSpPr>
          <p:cNvPr id="7940" name="Google Shape;7940;g1eb5f2315dc_0_209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1" name="Google Shape;7941;g1eb5f2315dc_0_209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8310" name="Shape 8310"/>
        <p:cNvGrpSpPr/>
        <p:nvPr/>
      </p:nvGrpSpPr>
      <p:grpSpPr>
        <a:xfrm>
          <a:off x="0" y="0"/>
          <a:ext cx="0" cy="0"/>
          <a:chOff x="0" y="0"/>
          <a:chExt cx="0" cy="0"/>
        </a:xfrm>
      </p:grpSpPr>
      <p:sp>
        <p:nvSpPr>
          <p:cNvPr id="8311" name="Google Shape;8311;g1eb5f2315dc_0_213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2" name="Google Shape;8312;g1eb5f2315dc_0_213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99" name="Shape 8699"/>
        <p:cNvGrpSpPr/>
        <p:nvPr/>
      </p:nvGrpSpPr>
      <p:grpSpPr>
        <a:xfrm>
          <a:off x="0" y="0"/>
          <a:ext cx="0" cy="0"/>
          <a:chOff x="0" y="0"/>
          <a:chExt cx="0" cy="0"/>
        </a:xfrm>
      </p:grpSpPr>
      <p:sp>
        <p:nvSpPr>
          <p:cNvPr id="8700" name="Google Shape;8700;g1eb5f2315dc_0_2171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1" name="Google Shape;8701;g1eb5f2315dc_0_217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9130" name="Shape 9130"/>
        <p:cNvGrpSpPr/>
        <p:nvPr/>
      </p:nvGrpSpPr>
      <p:grpSpPr>
        <a:xfrm>
          <a:off x="0" y="0"/>
          <a:ext cx="0" cy="0"/>
          <a:chOff x="0" y="0"/>
          <a:chExt cx="0" cy="0"/>
        </a:xfrm>
      </p:grpSpPr>
      <p:sp>
        <p:nvSpPr>
          <p:cNvPr id="9131" name="Google Shape;9131;g1eb5f2315dc_0_2214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2" name="Google Shape;9132;g1eb5f2315dc_0_2214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923" name="Shape 9923"/>
        <p:cNvGrpSpPr/>
        <p:nvPr/>
      </p:nvGrpSpPr>
      <p:grpSpPr>
        <a:xfrm>
          <a:off x="0" y="0"/>
          <a:ext cx="0" cy="0"/>
          <a:chOff x="0" y="0"/>
          <a:chExt cx="0" cy="0"/>
        </a:xfrm>
      </p:grpSpPr>
      <p:sp>
        <p:nvSpPr>
          <p:cNvPr id="9924" name="Google Shape;9924;g1eb5f2315dc_0_2293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5" name="Google Shape;9925;g1eb5f2315dc_0_2293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64" name="Shape 10664"/>
        <p:cNvGrpSpPr/>
        <p:nvPr/>
      </p:nvGrpSpPr>
      <p:grpSpPr>
        <a:xfrm>
          <a:off x="0" y="0"/>
          <a:ext cx="0" cy="0"/>
          <a:chOff x="0" y="0"/>
          <a:chExt cx="0" cy="0"/>
        </a:xfrm>
      </p:grpSpPr>
      <p:sp>
        <p:nvSpPr>
          <p:cNvPr id="10665" name="Google Shape;10665;g1eb5f2315dc_0_236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6" name="Google Shape;10666;g1eb5f2315dc_0_236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357" name="Shape 11357"/>
        <p:cNvGrpSpPr/>
        <p:nvPr/>
      </p:nvGrpSpPr>
      <p:grpSpPr>
        <a:xfrm>
          <a:off x="0" y="0"/>
          <a:ext cx="0" cy="0"/>
          <a:chOff x="0" y="0"/>
          <a:chExt cx="0" cy="0"/>
        </a:xfrm>
      </p:grpSpPr>
      <p:sp>
        <p:nvSpPr>
          <p:cNvPr id="11358" name="Google Shape;11358;g1eb5f2315dc_0_2436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9" name="Google Shape;11359;g1eb5f2315dc_0_2436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659" name="Shape 11659"/>
        <p:cNvGrpSpPr/>
        <p:nvPr/>
      </p:nvGrpSpPr>
      <p:grpSpPr>
        <a:xfrm>
          <a:off x="0" y="0"/>
          <a:ext cx="0" cy="0"/>
          <a:chOff x="0" y="0"/>
          <a:chExt cx="0" cy="0"/>
        </a:xfrm>
      </p:grpSpPr>
      <p:sp>
        <p:nvSpPr>
          <p:cNvPr id="11660" name="Google Shape;11660;g1eb5f2315dc_0_246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1" name="Google Shape;11661;g1eb5f2315dc_0_246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1" name="Shape 301"/>
        <p:cNvGrpSpPr/>
        <p:nvPr/>
      </p:nvGrpSpPr>
      <p:grpSpPr>
        <a:xfrm>
          <a:off x="0" y="0"/>
          <a:ext cx="0" cy="0"/>
          <a:chOff x="0" y="0"/>
          <a:chExt cx="0" cy="0"/>
        </a:xfrm>
      </p:grpSpPr>
      <p:sp>
        <p:nvSpPr>
          <p:cNvPr id="302" name="Google Shape;302;g54dda1946d_6_3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54dda1946d_6_3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299" name="Shape 12299"/>
        <p:cNvGrpSpPr/>
        <p:nvPr/>
      </p:nvGrpSpPr>
      <p:grpSpPr>
        <a:xfrm>
          <a:off x="0" y="0"/>
          <a:ext cx="0" cy="0"/>
          <a:chOff x="0" y="0"/>
          <a:chExt cx="0" cy="0"/>
        </a:xfrm>
      </p:grpSpPr>
      <p:sp>
        <p:nvSpPr>
          <p:cNvPr id="12300" name="Google Shape;12300;g1eb5f2315dc_0_273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01" name="Google Shape;12301;g1eb5f2315dc_0_273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3" name="Shape 313"/>
        <p:cNvGrpSpPr/>
        <p:nvPr/>
      </p:nvGrpSpPr>
      <p:grpSpPr>
        <a:xfrm>
          <a:off x="0" y="0"/>
          <a:ext cx="0" cy="0"/>
          <a:chOff x="0" y="0"/>
          <a:chExt cx="0" cy="0"/>
        </a:xfrm>
      </p:grpSpPr>
      <p:sp>
        <p:nvSpPr>
          <p:cNvPr id="314" name="Google Shape;314;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3" name="Shape 333"/>
        <p:cNvGrpSpPr/>
        <p:nvPr/>
      </p:nvGrpSpPr>
      <p:grpSpPr>
        <a:xfrm>
          <a:off x="0" y="0"/>
          <a:ext cx="0" cy="0"/>
          <a:chOff x="0" y="0"/>
          <a:chExt cx="0" cy="0"/>
        </a:xfrm>
      </p:grpSpPr>
      <p:sp>
        <p:nvSpPr>
          <p:cNvPr id="334" name="Google Shape;334;g54dda1946d_6_3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54dda1946d_6_3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3" name="Shape 353"/>
        <p:cNvGrpSpPr/>
        <p:nvPr/>
      </p:nvGrpSpPr>
      <p:grpSpPr>
        <a:xfrm>
          <a:off x="0" y="0"/>
          <a:ext cx="0" cy="0"/>
          <a:chOff x="0" y="0"/>
          <a:chExt cx="0" cy="0"/>
        </a:xfrm>
      </p:grpSpPr>
      <p:sp>
        <p:nvSpPr>
          <p:cNvPr id="354" name="Google Shape;354;g184d99d1a72_0_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84d99d1a72_0_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2" name="Shape 372"/>
        <p:cNvGrpSpPr/>
        <p:nvPr/>
      </p:nvGrpSpPr>
      <p:grpSpPr>
        <a:xfrm>
          <a:off x="0" y="0"/>
          <a:ext cx="0" cy="0"/>
          <a:chOff x="0" y="0"/>
          <a:chExt cx="0" cy="0"/>
        </a:xfrm>
      </p:grpSpPr>
      <p:sp>
        <p:nvSpPr>
          <p:cNvPr id="373" name="Google Shape;373;g184d99d1a72_0_5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184d99d1a72_0_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6" name="Shape 406"/>
        <p:cNvGrpSpPr/>
        <p:nvPr/>
      </p:nvGrpSpPr>
      <p:grpSpPr>
        <a:xfrm>
          <a:off x="0" y="0"/>
          <a:ext cx="0" cy="0"/>
          <a:chOff x="0" y="0"/>
          <a:chExt cx="0" cy="0"/>
        </a:xfrm>
      </p:grpSpPr>
      <p:sp>
        <p:nvSpPr>
          <p:cNvPr id="407" name="Google Shape;407;g184d99d1a72_0_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184d99d1a72_0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5.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5" Type="http://schemas.openxmlformats.org/officeDocument/2006/relationships/image" Target="../media/image2.png"/><Relationship Id="rId4" Type="http://schemas.openxmlformats.org/officeDocument/2006/relationships/image" Target="../media/image3.png"/><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5" Type="http://schemas.openxmlformats.org/officeDocument/2006/relationships/image" Target="../media/image2.png"/><Relationship Id="rId4" Type="http://schemas.openxmlformats.org/officeDocument/2006/relationships/image" Target="../media/image3.png"/><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4.png"/><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hyperlink" Target="http://bit.ly/2TtBDfr" TargetMode="External"/><Relationship Id="rId7" Type="http://schemas.openxmlformats.org/officeDocument/2006/relationships/hyperlink" Target="http://bit.ly/2TyoMsr" TargetMode="External"/><Relationship Id="rId6" Type="http://schemas.openxmlformats.org/officeDocument/2006/relationships/hyperlink" Target="https://bit.ly/3A1uf1Q" TargetMode="External"/><Relationship Id="rId5" Type="http://schemas.openxmlformats.org/officeDocument/2006/relationships/image" Target="../media/image3.png"/><Relationship Id="rId4" Type="http://schemas.openxmlformats.org/officeDocument/2006/relationships/image" Target="../media/image1.png"/><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5" Type="http://schemas.openxmlformats.org/officeDocument/2006/relationships/image" Target="../media/image2.png"/><Relationship Id="rId4" Type="http://schemas.openxmlformats.org/officeDocument/2006/relationships/image" Target="../media/image3.png"/><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1.png"/><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5" Type="http://schemas.openxmlformats.org/officeDocument/2006/relationships/image" Target="../media/image2.png"/><Relationship Id="rId4" Type="http://schemas.openxmlformats.org/officeDocument/2006/relationships/image" Target="../media/image3.png"/><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image" Target="../media/image2.png"/><Relationship Id="rId4" Type="http://schemas.openxmlformats.org/officeDocument/2006/relationships/image" Target="../media/image3.png"/><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png"/><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png"/><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grpSp>
        <p:nvGrpSpPr>
          <p:cNvPr id="9" name="Google Shape;9;p2"/>
          <p:cNvGrpSpPr/>
          <p:nvPr/>
        </p:nvGrpSpPr>
        <p:grpSpPr>
          <a:xfrm>
            <a:off x="-2593475" y="1550900"/>
            <a:ext cx="14250950" cy="4166950"/>
            <a:chOff x="-2593475" y="1550900"/>
            <a:chExt cx="14250950" cy="4166950"/>
          </a:xfrm>
        </p:grpSpPr>
        <p:pic>
          <p:nvPicPr>
            <p:cNvPr id="10" name="Google Shape;10;p2"/>
            <p:cNvPicPr preferRelativeResize="0"/>
            <p:nvPr/>
          </p:nvPicPr>
          <p:blipFill>
            <a:blip r:embed="rId2"/>
            <a:stretch>
              <a:fillRect/>
            </a:stretch>
          </p:blipFill>
          <p:spPr>
            <a:xfrm rot="-5400000" flipH="1">
              <a:off x="-2593475" y="1550900"/>
              <a:ext cx="3306700" cy="3306700"/>
            </a:xfrm>
            <a:prstGeom prst="rect">
              <a:avLst/>
            </a:prstGeom>
            <a:noFill/>
            <a:ln>
              <a:noFill/>
            </a:ln>
          </p:spPr>
        </p:pic>
        <p:pic>
          <p:nvPicPr>
            <p:cNvPr id="11" name="Google Shape;11;p2"/>
            <p:cNvPicPr preferRelativeResize="0"/>
            <p:nvPr/>
          </p:nvPicPr>
          <p:blipFill>
            <a:blip r:embed="rId2"/>
            <a:stretch>
              <a:fillRect/>
            </a:stretch>
          </p:blipFill>
          <p:spPr>
            <a:xfrm rot="5400000">
              <a:off x="8350775" y="2411150"/>
              <a:ext cx="3306700" cy="3306700"/>
            </a:xfrm>
            <a:prstGeom prst="rect">
              <a:avLst/>
            </a:prstGeom>
            <a:noFill/>
            <a:ln>
              <a:noFill/>
            </a:ln>
          </p:spPr>
        </p:pic>
      </p:grpSp>
      <p:grpSp>
        <p:nvGrpSpPr>
          <p:cNvPr id="12" name="Google Shape;12;p2"/>
          <p:cNvGrpSpPr/>
          <p:nvPr/>
        </p:nvGrpSpPr>
        <p:grpSpPr>
          <a:xfrm>
            <a:off x="499875" y="-1978375"/>
            <a:ext cx="5286725" cy="9011575"/>
            <a:chOff x="499875" y="-1978375"/>
            <a:chExt cx="5286725" cy="9011575"/>
          </a:xfrm>
        </p:grpSpPr>
        <p:pic>
          <p:nvPicPr>
            <p:cNvPr id="13" name="Google Shape;13;p2"/>
            <p:cNvPicPr preferRelativeResize="0"/>
            <p:nvPr/>
          </p:nvPicPr>
          <p:blipFill>
            <a:blip r:embed="rId3"/>
            <a:stretch>
              <a:fillRect/>
            </a:stretch>
          </p:blipFill>
          <p:spPr>
            <a:xfrm>
              <a:off x="3357400" y="4604000"/>
              <a:ext cx="2429200" cy="2429200"/>
            </a:xfrm>
            <a:prstGeom prst="rect">
              <a:avLst/>
            </a:prstGeom>
            <a:noFill/>
            <a:ln>
              <a:noFill/>
            </a:ln>
          </p:spPr>
        </p:pic>
        <p:pic>
          <p:nvPicPr>
            <p:cNvPr id="14" name="Google Shape;14;p2"/>
            <p:cNvPicPr preferRelativeResize="0"/>
            <p:nvPr/>
          </p:nvPicPr>
          <p:blipFill>
            <a:blip r:embed="rId3"/>
            <a:stretch>
              <a:fillRect/>
            </a:stretch>
          </p:blipFill>
          <p:spPr>
            <a:xfrm>
              <a:off x="499875" y="-1978375"/>
              <a:ext cx="2429200" cy="2429200"/>
            </a:xfrm>
            <a:prstGeom prst="rect">
              <a:avLst/>
            </a:prstGeom>
            <a:noFill/>
            <a:ln>
              <a:noFill/>
            </a:ln>
          </p:spPr>
        </p:pic>
      </p:grpSp>
      <p:grpSp>
        <p:nvGrpSpPr>
          <p:cNvPr id="15" name="Google Shape;15;p2"/>
          <p:cNvGrpSpPr/>
          <p:nvPr/>
        </p:nvGrpSpPr>
        <p:grpSpPr>
          <a:xfrm>
            <a:off x="-753450" y="1615925"/>
            <a:ext cx="12008875" cy="5832425"/>
            <a:chOff x="-753450" y="1615925"/>
            <a:chExt cx="12008875" cy="5832425"/>
          </a:xfrm>
        </p:grpSpPr>
        <p:pic>
          <p:nvPicPr>
            <p:cNvPr id="16" name="Google Shape;16;p2"/>
            <p:cNvPicPr preferRelativeResize="0"/>
            <p:nvPr/>
          </p:nvPicPr>
          <p:blipFill>
            <a:blip r:embed="rId4"/>
            <a:stretch>
              <a:fillRect/>
            </a:stretch>
          </p:blipFill>
          <p:spPr>
            <a:xfrm>
              <a:off x="8568725" y="1615925"/>
              <a:ext cx="2686700" cy="2686700"/>
            </a:xfrm>
            <a:prstGeom prst="rect">
              <a:avLst/>
            </a:prstGeom>
            <a:noFill/>
            <a:ln>
              <a:noFill/>
            </a:ln>
          </p:spPr>
        </p:pic>
        <p:pic>
          <p:nvPicPr>
            <p:cNvPr id="17" name="Google Shape;17;p2"/>
            <p:cNvPicPr preferRelativeResize="0"/>
            <p:nvPr/>
          </p:nvPicPr>
          <p:blipFill>
            <a:blip r:embed="rId4"/>
            <a:stretch>
              <a:fillRect/>
            </a:stretch>
          </p:blipFill>
          <p:spPr>
            <a:xfrm rot="5400000">
              <a:off x="-753450" y="4761650"/>
              <a:ext cx="2686700" cy="2686700"/>
            </a:xfrm>
            <a:prstGeom prst="rect">
              <a:avLst/>
            </a:prstGeom>
            <a:noFill/>
            <a:ln>
              <a:noFill/>
            </a:ln>
          </p:spPr>
        </p:pic>
      </p:grpSp>
      <p:grpSp>
        <p:nvGrpSpPr>
          <p:cNvPr id="18" name="Google Shape;18;p2"/>
          <p:cNvGrpSpPr/>
          <p:nvPr/>
        </p:nvGrpSpPr>
        <p:grpSpPr>
          <a:xfrm>
            <a:off x="-1867575" y="-2270900"/>
            <a:ext cx="8704050" cy="5163225"/>
            <a:chOff x="-1867575" y="-2270900"/>
            <a:chExt cx="8704050" cy="5163225"/>
          </a:xfrm>
        </p:grpSpPr>
        <p:pic>
          <p:nvPicPr>
            <p:cNvPr id="19" name="Google Shape;19;p2"/>
            <p:cNvPicPr preferRelativeResize="0"/>
            <p:nvPr/>
          </p:nvPicPr>
          <p:blipFill>
            <a:blip r:embed="rId5"/>
            <a:stretch>
              <a:fillRect/>
            </a:stretch>
          </p:blipFill>
          <p:spPr>
            <a:xfrm>
              <a:off x="3944150" y="-2270900"/>
              <a:ext cx="2892325" cy="2892325"/>
            </a:xfrm>
            <a:prstGeom prst="rect">
              <a:avLst/>
            </a:prstGeom>
            <a:noFill/>
            <a:ln>
              <a:noFill/>
            </a:ln>
          </p:spPr>
        </p:pic>
        <p:pic>
          <p:nvPicPr>
            <p:cNvPr id="20" name="Google Shape;20;p2"/>
            <p:cNvPicPr preferRelativeResize="0"/>
            <p:nvPr/>
          </p:nvPicPr>
          <p:blipFill>
            <a:blip r:embed="rId5"/>
            <a:stretch>
              <a:fillRect/>
            </a:stretch>
          </p:blipFill>
          <p:spPr>
            <a:xfrm>
              <a:off x="-1867575" y="0"/>
              <a:ext cx="2892325" cy="2892325"/>
            </a:xfrm>
            <a:prstGeom prst="rect">
              <a:avLst/>
            </a:prstGeom>
            <a:noFill/>
            <a:ln>
              <a:noFill/>
            </a:ln>
          </p:spPr>
        </p:pic>
      </p:grpSp>
      <p:sp>
        <p:nvSpPr>
          <p:cNvPr id="21" name="Google Shape;21;p2"/>
          <p:cNvSpPr txBox="1"/>
          <p:nvPr>
            <p:ph type="ctrTitle"/>
          </p:nvPr>
        </p:nvSpPr>
        <p:spPr>
          <a:xfrm>
            <a:off x="1396950" y="1264750"/>
            <a:ext cx="6350100" cy="1610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22" name="Google Shape;22;p2"/>
          <p:cNvSpPr txBox="1"/>
          <p:nvPr>
            <p:ph type="subTitle" idx="1"/>
          </p:nvPr>
        </p:nvSpPr>
        <p:spPr>
          <a:xfrm>
            <a:off x="2307675" y="3042375"/>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92" name="Shape 92"/>
        <p:cNvGrpSpPr/>
        <p:nvPr/>
      </p:nvGrpSpPr>
      <p:grpSpPr>
        <a:xfrm>
          <a:off x="0" y="0"/>
          <a:ext cx="0" cy="0"/>
          <a:chOff x="0" y="0"/>
          <a:chExt cx="0" cy="0"/>
        </a:xfrm>
      </p:grpSpPr>
      <p:sp>
        <p:nvSpPr>
          <p:cNvPr id="93" name="Google Shape;93;p11"/>
          <p:cNvSpPr txBox="1"/>
          <p:nvPr>
            <p:ph type="title" hasCustomPrompt="1"/>
          </p:nvPr>
        </p:nvSpPr>
        <p:spPr>
          <a:xfrm>
            <a:off x="1284000" y="1842600"/>
            <a:ext cx="6576000" cy="10464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4" name="Google Shape;94;p11"/>
          <p:cNvSpPr txBox="1"/>
          <p:nvPr>
            <p:ph type="subTitle" idx="1"/>
          </p:nvPr>
        </p:nvSpPr>
        <p:spPr>
          <a:xfrm>
            <a:off x="1980600" y="2983650"/>
            <a:ext cx="51828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95" name="Shape 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96" name="Shape 96"/>
        <p:cNvGrpSpPr/>
        <p:nvPr/>
      </p:nvGrpSpPr>
      <p:grpSpPr>
        <a:xfrm>
          <a:off x="0" y="0"/>
          <a:ext cx="0" cy="0"/>
          <a:chOff x="0" y="0"/>
          <a:chExt cx="0" cy="0"/>
        </a:xfrm>
      </p:grpSpPr>
      <p:grpSp>
        <p:nvGrpSpPr>
          <p:cNvPr id="97" name="Google Shape;97;p13"/>
          <p:cNvGrpSpPr/>
          <p:nvPr/>
        </p:nvGrpSpPr>
        <p:grpSpPr>
          <a:xfrm>
            <a:off x="0" y="-748875"/>
            <a:ext cx="12048600" cy="8609525"/>
            <a:chOff x="0" y="-748875"/>
            <a:chExt cx="12048600" cy="8609525"/>
          </a:xfrm>
        </p:grpSpPr>
        <p:pic>
          <p:nvPicPr>
            <p:cNvPr id="98" name="Google Shape;98;p13"/>
            <p:cNvPicPr preferRelativeResize="0"/>
            <p:nvPr/>
          </p:nvPicPr>
          <p:blipFill>
            <a:blip r:embed="rId2"/>
            <a:stretch>
              <a:fillRect/>
            </a:stretch>
          </p:blipFill>
          <p:spPr>
            <a:xfrm rot="10800000">
              <a:off x="8741900" y="-748875"/>
              <a:ext cx="3306700" cy="3306700"/>
            </a:xfrm>
            <a:prstGeom prst="rect">
              <a:avLst/>
            </a:prstGeom>
            <a:noFill/>
            <a:ln>
              <a:noFill/>
            </a:ln>
          </p:spPr>
        </p:pic>
        <p:pic>
          <p:nvPicPr>
            <p:cNvPr id="99" name="Google Shape;99;p13"/>
            <p:cNvPicPr preferRelativeResize="0"/>
            <p:nvPr/>
          </p:nvPicPr>
          <p:blipFill>
            <a:blip r:embed="rId2"/>
            <a:stretch>
              <a:fillRect/>
            </a:stretch>
          </p:blipFill>
          <p:spPr>
            <a:xfrm rot="10800000">
              <a:off x="0" y="4553950"/>
              <a:ext cx="3306700" cy="3306700"/>
            </a:xfrm>
            <a:prstGeom prst="rect">
              <a:avLst/>
            </a:prstGeom>
            <a:noFill/>
            <a:ln>
              <a:noFill/>
            </a:ln>
          </p:spPr>
        </p:pic>
      </p:grpSp>
      <p:pic>
        <p:nvPicPr>
          <p:cNvPr id="100" name="Google Shape;100;p13"/>
          <p:cNvPicPr preferRelativeResize="0"/>
          <p:nvPr/>
        </p:nvPicPr>
        <p:blipFill>
          <a:blip r:embed="rId3"/>
          <a:stretch>
            <a:fillRect/>
          </a:stretch>
        </p:blipFill>
        <p:spPr>
          <a:xfrm rot="10800000">
            <a:off x="-2280525" y="290050"/>
            <a:ext cx="2894475" cy="2894475"/>
          </a:xfrm>
          <a:prstGeom prst="rect">
            <a:avLst/>
          </a:prstGeom>
          <a:noFill/>
          <a:ln>
            <a:noFill/>
          </a:ln>
        </p:spPr>
      </p:pic>
      <p:pic>
        <p:nvPicPr>
          <p:cNvPr id="101" name="Google Shape;101;p13"/>
          <p:cNvPicPr preferRelativeResize="0"/>
          <p:nvPr/>
        </p:nvPicPr>
        <p:blipFill>
          <a:blip r:embed="rId4"/>
          <a:stretch>
            <a:fillRect/>
          </a:stretch>
        </p:blipFill>
        <p:spPr>
          <a:xfrm rot="10800000">
            <a:off x="7885550" y="3887050"/>
            <a:ext cx="3549850" cy="3549850"/>
          </a:xfrm>
          <a:prstGeom prst="rect">
            <a:avLst/>
          </a:prstGeom>
          <a:noFill/>
          <a:ln>
            <a:noFill/>
          </a:ln>
        </p:spPr>
      </p:pic>
      <p:grpSp>
        <p:nvGrpSpPr>
          <p:cNvPr id="102" name="Google Shape;102;p13"/>
          <p:cNvGrpSpPr/>
          <p:nvPr/>
        </p:nvGrpSpPr>
        <p:grpSpPr>
          <a:xfrm>
            <a:off x="-1703800" y="490575"/>
            <a:ext cx="13126175" cy="6241050"/>
            <a:chOff x="-1703800" y="490575"/>
            <a:chExt cx="13126175" cy="6241050"/>
          </a:xfrm>
        </p:grpSpPr>
        <p:pic>
          <p:nvPicPr>
            <p:cNvPr id="103" name="Google Shape;103;p13"/>
            <p:cNvPicPr preferRelativeResize="0"/>
            <p:nvPr/>
          </p:nvPicPr>
          <p:blipFill>
            <a:blip r:embed="rId5"/>
            <a:stretch>
              <a:fillRect/>
            </a:stretch>
          </p:blipFill>
          <p:spPr>
            <a:xfrm>
              <a:off x="8530050" y="490575"/>
              <a:ext cx="2892325" cy="2892325"/>
            </a:xfrm>
            <a:prstGeom prst="rect">
              <a:avLst/>
            </a:prstGeom>
            <a:noFill/>
            <a:ln>
              <a:noFill/>
            </a:ln>
          </p:spPr>
        </p:pic>
        <p:pic>
          <p:nvPicPr>
            <p:cNvPr id="104" name="Google Shape;104;p13"/>
            <p:cNvPicPr preferRelativeResize="0"/>
            <p:nvPr/>
          </p:nvPicPr>
          <p:blipFill>
            <a:blip r:embed="rId6"/>
            <a:stretch>
              <a:fillRect/>
            </a:stretch>
          </p:blipFill>
          <p:spPr>
            <a:xfrm>
              <a:off x="-1703800" y="4044925"/>
              <a:ext cx="2686700" cy="2686700"/>
            </a:xfrm>
            <a:prstGeom prst="rect">
              <a:avLst/>
            </a:prstGeom>
            <a:noFill/>
            <a:ln>
              <a:noFill/>
            </a:ln>
          </p:spPr>
        </p:pic>
      </p:grpSp>
      <p:sp>
        <p:nvSpPr>
          <p:cNvPr id="105" name="Google Shape;105;p1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6" name="Google Shape;106;p13"/>
          <p:cNvSpPr txBox="1"/>
          <p:nvPr>
            <p:ph type="title" idx="2" hasCustomPrompt="1"/>
          </p:nvPr>
        </p:nvSpPr>
        <p:spPr>
          <a:xfrm>
            <a:off x="1543325" y="1579408"/>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type="title" idx="3" hasCustomPrompt="1"/>
          </p:nvPr>
        </p:nvSpPr>
        <p:spPr>
          <a:xfrm>
            <a:off x="1467400" y="3155769"/>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p:nvPr>
            <p:ph type="title" idx="4" hasCustomPrompt="1"/>
          </p:nvPr>
        </p:nvSpPr>
        <p:spPr>
          <a:xfrm>
            <a:off x="4204650" y="1579408"/>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type="title" idx="5" hasCustomPrompt="1"/>
          </p:nvPr>
        </p:nvSpPr>
        <p:spPr>
          <a:xfrm>
            <a:off x="4204625" y="3155769"/>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type="title" idx="6" hasCustomPrompt="1"/>
          </p:nvPr>
        </p:nvSpPr>
        <p:spPr>
          <a:xfrm>
            <a:off x="6865975" y="1579408"/>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p:nvPr>
            <p:ph type="title" idx="7" hasCustomPrompt="1"/>
          </p:nvPr>
        </p:nvSpPr>
        <p:spPr>
          <a:xfrm>
            <a:off x="6865950" y="3155769"/>
            <a:ext cx="734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p:nvPr>
            <p:ph type="subTitle" idx="1"/>
          </p:nvPr>
        </p:nvSpPr>
        <p:spPr>
          <a:xfrm>
            <a:off x="757925" y="1890163"/>
            <a:ext cx="2305500" cy="735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13" name="Google Shape;113;p13"/>
          <p:cNvSpPr txBox="1"/>
          <p:nvPr>
            <p:ph type="subTitle" idx="8"/>
          </p:nvPr>
        </p:nvSpPr>
        <p:spPr>
          <a:xfrm>
            <a:off x="3419250" y="1890163"/>
            <a:ext cx="2305500" cy="735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14" name="Google Shape;114;p13"/>
          <p:cNvSpPr txBox="1"/>
          <p:nvPr>
            <p:ph type="subTitle" idx="9"/>
          </p:nvPr>
        </p:nvSpPr>
        <p:spPr>
          <a:xfrm>
            <a:off x="6080575" y="1890163"/>
            <a:ext cx="2305500" cy="735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15" name="Google Shape;115;p13"/>
          <p:cNvSpPr txBox="1"/>
          <p:nvPr>
            <p:ph type="subTitle" idx="13"/>
          </p:nvPr>
        </p:nvSpPr>
        <p:spPr>
          <a:xfrm>
            <a:off x="757925" y="3466491"/>
            <a:ext cx="2305500" cy="735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16" name="Google Shape;116;p13"/>
          <p:cNvSpPr txBox="1"/>
          <p:nvPr>
            <p:ph type="subTitle" idx="14"/>
          </p:nvPr>
        </p:nvSpPr>
        <p:spPr>
          <a:xfrm>
            <a:off x="3419250" y="3466491"/>
            <a:ext cx="2305500" cy="735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17" name="Google Shape;117;p13"/>
          <p:cNvSpPr txBox="1"/>
          <p:nvPr>
            <p:ph type="subTitle" idx="15"/>
          </p:nvPr>
        </p:nvSpPr>
        <p:spPr>
          <a:xfrm>
            <a:off x="6080575" y="3466491"/>
            <a:ext cx="2305500" cy="735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18" name="Shape 118"/>
        <p:cNvGrpSpPr/>
        <p:nvPr/>
      </p:nvGrpSpPr>
      <p:grpSpPr>
        <a:xfrm>
          <a:off x="0" y="0"/>
          <a:ext cx="0" cy="0"/>
          <a:chOff x="0" y="0"/>
          <a:chExt cx="0" cy="0"/>
        </a:xfrm>
      </p:grpSpPr>
      <p:pic>
        <p:nvPicPr>
          <p:cNvPr id="119" name="Google Shape;119;p14"/>
          <p:cNvPicPr preferRelativeResize="0"/>
          <p:nvPr/>
        </p:nvPicPr>
        <p:blipFill>
          <a:blip r:embed="rId2"/>
          <a:stretch>
            <a:fillRect/>
          </a:stretch>
        </p:blipFill>
        <p:spPr>
          <a:xfrm rot="5400000">
            <a:off x="8424000" y="0"/>
            <a:ext cx="3549850" cy="3549850"/>
          </a:xfrm>
          <a:prstGeom prst="rect">
            <a:avLst/>
          </a:prstGeom>
          <a:noFill/>
          <a:ln>
            <a:noFill/>
          </a:ln>
        </p:spPr>
      </p:pic>
      <p:grpSp>
        <p:nvGrpSpPr>
          <p:cNvPr id="120" name="Google Shape;120;p14"/>
          <p:cNvGrpSpPr/>
          <p:nvPr/>
        </p:nvGrpSpPr>
        <p:grpSpPr>
          <a:xfrm>
            <a:off x="-1891100" y="3856963"/>
            <a:ext cx="13412325" cy="3433725"/>
            <a:chOff x="-1891100" y="3856963"/>
            <a:chExt cx="13412325" cy="3433725"/>
          </a:xfrm>
        </p:grpSpPr>
        <p:pic>
          <p:nvPicPr>
            <p:cNvPr id="121" name="Google Shape;121;p14"/>
            <p:cNvPicPr preferRelativeResize="0"/>
            <p:nvPr/>
          </p:nvPicPr>
          <p:blipFill>
            <a:blip r:embed="rId3"/>
            <a:stretch>
              <a:fillRect/>
            </a:stretch>
          </p:blipFill>
          <p:spPr>
            <a:xfrm rot="10800000">
              <a:off x="-1891100" y="3983988"/>
              <a:ext cx="3306700" cy="3306700"/>
            </a:xfrm>
            <a:prstGeom prst="rect">
              <a:avLst/>
            </a:prstGeom>
            <a:noFill/>
            <a:ln>
              <a:noFill/>
            </a:ln>
          </p:spPr>
        </p:pic>
        <p:pic>
          <p:nvPicPr>
            <p:cNvPr id="122" name="Google Shape;122;p14"/>
            <p:cNvPicPr preferRelativeResize="0"/>
            <p:nvPr/>
          </p:nvPicPr>
          <p:blipFill>
            <a:blip r:embed="rId3"/>
            <a:stretch>
              <a:fillRect/>
            </a:stretch>
          </p:blipFill>
          <p:spPr>
            <a:xfrm rot="-5400000">
              <a:off x="8214525" y="3856963"/>
              <a:ext cx="3306700" cy="3306700"/>
            </a:xfrm>
            <a:prstGeom prst="rect">
              <a:avLst/>
            </a:prstGeom>
            <a:noFill/>
            <a:ln>
              <a:noFill/>
            </a:ln>
          </p:spPr>
        </p:pic>
      </p:grpSp>
      <p:grpSp>
        <p:nvGrpSpPr>
          <p:cNvPr id="123" name="Google Shape;123;p14"/>
          <p:cNvGrpSpPr/>
          <p:nvPr/>
        </p:nvGrpSpPr>
        <p:grpSpPr>
          <a:xfrm>
            <a:off x="-1560425" y="-2151650"/>
            <a:ext cx="5958225" cy="9751150"/>
            <a:chOff x="-1560425" y="-2151650"/>
            <a:chExt cx="5958225" cy="9751150"/>
          </a:xfrm>
        </p:grpSpPr>
        <p:pic>
          <p:nvPicPr>
            <p:cNvPr id="124" name="Google Shape;124;p14"/>
            <p:cNvPicPr preferRelativeResize="0"/>
            <p:nvPr/>
          </p:nvPicPr>
          <p:blipFill>
            <a:blip r:embed="rId4"/>
            <a:stretch>
              <a:fillRect/>
            </a:stretch>
          </p:blipFill>
          <p:spPr>
            <a:xfrm rot="5400000">
              <a:off x="1503325" y="4705025"/>
              <a:ext cx="2894475" cy="2894475"/>
            </a:xfrm>
            <a:prstGeom prst="rect">
              <a:avLst/>
            </a:prstGeom>
            <a:noFill/>
            <a:ln>
              <a:noFill/>
            </a:ln>
          </p:spPr>
        </p:pic>
        <p:pic>
          <p:nvPicPr>
            <p:cNvPr id="125" name="Google Shape;125;p14"/>
            <p:cNvPicPr preferRelativeResize="0"/>
            <p:nvPr/>
          </p:nvPicPr>
          <p:blipFill>
            <a:blip r:embed="rId4"/>
            <a:stretch>
              <a:fillRect/>
            </a:stretch>
          </p:blipFill>
          <p:spPr>
            <a:xfrm rot="5400000">
              <a:off x="-1560425" y="-2151650"/>
              <a:ext cx="2894475" cy="2894475"/>
            </a:xfrm>
            <a:prstGeom prst="rect">
              <a:avLst/>
            </a:prstGeom>
            <a:noFill/>
            <a:ln>
              <a:noFill/>
            </a:ln>
          </p:spPr>
        </p:pic>
      </p:grpSp>
      <p:pic>
        <p:nvPicPr>
          <p:cNvPr id="126" name="Google Shape;126;p14"/>
          <p:cNvPicPr preferRelativeResize="0"/>
          <p:nvPr/>
        </p:nvPicPr>
        <p:blipFill>
          <a:blip r:embed="rId5"/>
          <a:stretch>
            <a:fillRect/>
          </a:stretch>
        </p:blipFill>
        <p:spPr>
          <a:xfrm rot="5400000">
            <a:off x="-2240125" y="2408850"/>
            <a:ext cx="2686700" cy="2686700"/>
          </a:xfrm>
          <a:prstGeom prst="rect">
            <a:avLst/>
          </a:prstGeom>
          <a:noFill/>
          <a:ln>
            <a:noFill/>
          </a:ln>
        </p:spPr>
      </p:pic>
      <p:sp>
        <p:nvSpPr>
          <p:cNvPr id="127" name="Google Shape;127;p1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28" name="Shape 128"/>
        <p:cNvGrpSpPr/>
        <p:nvPr/>
      </p:nvGrpSpPr>
      <p:grpSpPr>
        <a:xfrm>
          <a:off x="0" y="0"/>
          <a:ext cx="0" cy="0"/>
          <a:chOff x="0" y="0"/>
          <a:chExt cx="0" cy="0"/>
        </a:xfrm>
      </p:grpSpPr>
      <p:grpSp>
        <p:nvGrpSpPr>
          <p:cNvPr id="129" name="Google Shape;129;p15"/>
          <p:cNvGrpSpPr/>
          <p:nvPr/>
        </p:nvGrpSpPr>
        <p:grpSpPr>
          <a:xfrm>
            <a:off x="1767825" y="-2861687"/>
            <a:ext cx="7927975" cy="10670050"/>
            <a:chOff x="1767825" y="-2861687"/>
            <a:chExt cx="7927975" cy="10670050"/>
          </a:xfrm>
        </p:grpSpPr>
        <p:pic>
          <p:nvPicPr>
            <p:cNvPr id="130" name="Google Shape;130;p15"/>
            <p:cNvPicPr preferRelativeResize="0"/>
            <p:nvPr/>
          </p:nvPicPr>
          <p:blipFill>
            <a:blip r:embed="rId2"/>
            <a:stretch>
              <a:fillRect/>
            </a:stretch>
          </p:blipFill>
          <p:spPr>
            <a:xfrm rot="-5400000">
              <a:off x="6389100" y="-2697175"/>
              <a:ext cx="3306700" cy="3306700"/>
            </a:xfrm>
            <a:prstGeom prst="rect">
              <a:avLst/>
            </a:prstGeom>
            <a:noFill/>
            <a:ln>
              <a:noFill/>
            </a:ln>
          </p:spPr>
        </p:pic>
        <p:pic>
          <p:nvPicPr>
            <p:cNvPr id="131" name="Google Shape;131;p15"/>
            <p:cNvPicPr preferRelativeResize="0"/>
            <p:nvPr/>
          </p:nvPicPr>
          <p:blipFill>
            <a:blip r:embed="rId2"/>
            <a:stretch>
              <a:fillRect/>
            </a:stretch>
          </p:blipFill>
          <p:spPr>
            <a:xfrm rot="10800000">
              <a:off x="5648800" y="4501663"/>
              <a:ext cx="3306700" cy="3306700"/>
            </a:xfrm>
            <a:prstGeom prst="rect">
              <a:avLst/>
            </a:prstGeom>
            <a:noFill/>
            <a:ln>
              <a:noFill/>
            </a:ln>
          </p:spPr>
        </p:pic>
        <p:pic>
          <p:nvPicPr>
            <p:cNvPr id="132" name="Google Shape;132;p15"/>
            <p:cNvPicPr preferRelativeResize="0"/>
            <p:nvPr/>
          </p:nvPicPr>
          <p:blipFill>
            <a:blip r:embed="rId2"/>
            <a:stretch>
              <a:fillRect/>
            </a:stretch>
          </p:blipFill>
          <p:spPr>
            <a:xfrm flipH="1">
              <a:off x="1767825" y="-2861687"/>
              <a:ext cx="3306700" cy="3306700"/>
            </a:xfrm>
            <a:prstGeom prst="rect">
              <a:avLst/>
            </a:prstGeom>
            <a:noFill/>
            <a:ln>
              <a:noFill/>
            </a:ln>
          </p:spPr>
        </p:pic>
      </p:grpSp>
      <p:pic>
        <p:nvPicPr>
          <p:cNvPr id="133" name="Google Shape;133;p15"/>
          <p:cNvPicPr preferRelativeResize="0"/>
          <p:nvPr/>
        </p:nvPicPr>
        <p:blipFill>
          <a:blip r:embed="rId3"/>
          <a:stretch>
            <a:fillRect/>
          </a:stretch>
        </p:blipFill>
        <p:spPr>
          <a:xfrm rot="-5400000">
            <a:off x="-2738300" y="195200"/>
            <a:ext cx="3549850" cy="3549850"/>
          </a:xfrm>
          <a:prstGeom prst="rect">
            <a:avLst/>
          </a:prstGeom>
          <a:noFill/>
          <a:ln>
            <a:noFill/>
          </a:ln>
        </p:spPr>
      </p:pic>
      <p:grpSp>
        <p:nvGrpSpPr>
          <p:cNvPr id="134" name="Google Shape;134;p15"/>
          <p:cNvGrpSpPr/>
          <p:nvPr/>
        </p:nvGrpSpPr>
        <p:grpSpPr>
          <a:xfrm>
            <a:off x="-1719237" y="611550"/>
            <a:ext cx="13249075" cy="6493988"/>
            <a:chOff x="-1719237" y="611550"/>
            <a:chExt cx="13249075" cy="6493988"/>
          </a:xfrm>
        </p:grpSpPr>
        <p:pic>
          <p:nvPicPr>
            <p:cNvPr id="135" name="Google Shape;135;p15"/>
            <p:cNvPicPr preferRelativeResize="0"/>
            <p:nvPr/>
          </p:nvPicPr>
          <p:blipFill>
            <a:blip r:embed="rId4"/>
            <a:stretch>
              <a:fillRect/>
            </a:stretch>
          </p:blipFill>
          <p:spPr>
            <a:xfrm rot="10800000">
              <a:off x="-1719237" y="4211063"/>
              <a:ext cx="2894475" cy="2894475"/>
            </a:xfrm>
            <a:prstGeom prst="rect">
              <a:avLst/>
            </a:prstGeom>
            <a:noFill/>
            <a:ln>
              <a:noFill/>
            </a:ln>
          </p:spPr>
        </p:pic>
        <p:pic>
          <p:nvPicPr>
            <p:cNvPr id="136" name="Google Shape;136;p15"/>
            <p:cNvPicPr preferRelativeResize="0"/>
            <p:nvPr/>
          </p:nvPicPr>
          <p:blipFill>
            <a:blip r:embed="rId4"/>
            <a:stretch>
              <a:fillRect/>
            </a:stretch>
          </p:blipFill>
          <p:spPr>
            <a:xfrm rot="10800000">
              <a:off x="8635363" y="611550"/>
              <a:ext cx="2894475" cy="2894475"/>
            </a:xfrm>
            <a:prstGeom prst="rect">
              <a:avLst/>
            </a:prstGeom>
            <a:noFill/>
            <a:ln>
              <a:noFill/>
            </a:ln>
          </p:spPr>
        </p:pic>
      </p:grpSp>
      <p:grpSp>
        <p:nvGrpSpPr>
          <p:cNvPr id="137" name="Google Shape;137;p15"/>
          <p:cNvGrpSpPr/>
          <p:nvPr/>
        </p:nvGrpSpPr>
        <p:grpSpPr>
          <a:xfrm>
            <a:off x="4531325" y="-2387175"/>
            <a:ext cx="3495900" cy="9885550"/>
            <a:chOff x="4531325" y="-2387175"/>
            <a:chExt cx="3495900" cy="9885550"/>
          </a:xfrm>
        </p:grpSpPr>
        <p:pic>
          <p:nvPicPr>
            <p:cNvPr id="138" name="Google Shape;138;p15"/>
            <p:cNvPicPr preferRelativeResize="0"/>
            <p:nvPr/>
          </p:nvPicPr>
          <p:blipFill>
            <a:blip r:embed="rId5"/>
            <a:stretch>
              <a:fillRect/>
            </a:stretch>
          </p:blipFill>
          <p:spPr>
            <a:xfrm rot="5400000">
              <a:off x="5340525" y="-2387175"/>
              <a:ext cx="2686700" cy="2686700"/>
            </a:xfrm>
            <a:prstGeom prst="rect">
              <a:avLst/>
            </a:prstGeom>
            <a:noFill/>
            <a:ln>
              <a:noFill/>
            </a:ln>
          </p:spPr>
        </p:pic>
        <p:pic>
          <p:nvPicPr>
            <p:cNvPr id="139" name="Google Shape;139;p15"/>
            <p:cNvPicPr preferRelativeResize="0"/>
            <p:nvPr/>
          </p:nvPicPr>
          <p:blipFill>
            <a:blip r:embed="rId5"/>
            <a:stretch>
              <a:fillRect/>
            </a:stretch>
          </p:blipFill>
          <p:spPr>
            <a:xfrm rot="5400000">
              <a:off x="4531325" y="4811675"/>
              <a:ext cx="2686700" cy="2686700"/>
            </a:xfrm>
            <a:prstGeom prst="rect">
              <a:avLst/>
            </a:prstGeom>
            <a:noFill/>
            <a:ln>
              <a:noFill/>
            </a:ln>
          </p:spPr>
        </p:pic>
      </p:grpSp>
      <p:sp>
        <p:nvSpPr>
          <p:cNvPr id="140" name="Google Shape;140;p15"/>
          <p:cNvSpPr txBox="1"/>
          <p:nvPr>
            <p:ph type="title"/>
          </p:nvPr>
        </p:nvSpPr>
        <p:spPr>
          <a:xfrm>
            <a:off x="4459425" y="1772450"/>
            <a:ext cx="3233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1" name="Google Shape;141;p15"/>
          <p:cNvSpPr txBox="1"/>
          <p:nvPr>
            <p:ph type="subTitle" idx="1"/>
          </p:nvPr>
        </p:nvSpPr>
        <p:spPr>
          <a:xfrm>
            <a:off x="4459425" y="2384650"/>
            <a:ext cx="3233100" cy="9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142" name="Shape 142"/>
        <p:cNvGrpSpPr/>
        <p:nvPr/>
      </p:nvGrpSpPr>
      <p:grpSpPr>
        <a:xfrm>
          <a:off x="0" y="0"/>
          <a:ext cx="0" cy="0"/>
          <a:chOff x="0" y="0"/>
          <a:chExt cx="0" cy="0"/>
        </a:xfrm>
      </p:grpSpPr>
      <p:grpSp>
        <p:nvGrpSpPr>
          <p:cNvPr id="143" name="Google Shape;143;p16"/>
          <p:cNvGrpSpPr/>
          <p:nvPr/>
        </p:nvGrpSpPr>
        <p:grpSpPr>
          <a:xfrm>
            <a:off x="-3736750" y="-783000"/>
            <a:ext cx="15537338" cy="8319225"/>
            <a:chOff x="-3736750" y="-783000"/>
            <a:chExt cx="15537338" cy="8319225"/>
          </a:xfrm>
        </p:grpSpPr>
        <p:pic>
          <p:nvPicPr>
            <p:cNvPr id="144" name="Google Shape;144;p16"/>
            <p:cNvPicPr preferRelativeResize="0"/>
            <p:nvPr/>
          </p:nvPicPr>
          <p:blipFill>
            <a:blip r:embed="rId2"/>
            <a:stretch>
              <a:fillRect/>
            </a:stretch>
          </p:blipFill>
          <p:spPr>
            <a:xfrm rot="10800000">
              <a:off x="8493888" y="2555100"/>
              <a:ext cx="3306700" cy="3306700"/>
            </a:xfrm>
            <a:prstGeom prst="rect">
              <a:avLst/>
            </a:prstGeom>
            <a:noFill/>
            <a:ln>
              <a:noFill/>
            </a:ln>
          </p:spPr>
        </p:pic>
        <p:pic>
          <p:nvPicPr>
            <p:cNvPr id="145" name="Google Shape;145;p16"/>
            <p:cNvPicPr preferRelativeResize="0"/>
            <p:nvPr/>
          </p:nvPicPr>
          <p:blipFill>
            <a:blip r:embed="rId2"/>
            <a:stretch>
              <a:fillRect/>
            </a:stretch>
          </p:blipFill>
          <p:spPr>
            <a:xfrm flipH="1">
              <a:off x="-3736750" y="-783000"/>
              <a:ext cx="4148250" cy="4148250"/>
            </a:xfrm>
            <a:prstGeom prst="rect">
              <a:avLst/>
            </a:prstGeom>
            <a:noFill/>
            <a:ln>
              <a:noFill/>
            </a:ln>
          </p:spPr>
        </p:pic>
        <p:pic>
          <p:nvPicPr>
            <p:cNvPr id="146" name="Google Shape;146;p16"/>
            <p:cNvPicPr preferRelativeResize="0"/>
            <p:nvPr/>
          </p:nvPicPr>
          <p:blipFill>
            <a:blip r:embed="rId2"/>
            <a:stretch>
              <a:fillRect/>
            </a:stretch>
          </p:blipFill>
          <p:spPr>
            <a:xfrm rot="10800000">
              <a:off x="-1337337" y="4229525"/>
              <a:ext cx="3306700" cy="3306700"/>
            </a:xfrm>
            <a:prstGeom prst="rect">
              <a:avLst/>
            </a:prstGeom>
            <a:noFill/>
            <a:ln>
              <a:noFill/>
            </a:ln>
          </p:spPr>
        </p:pic>
      </p:grpSp>
      <p:grpSp>
        <p:nvGrpSpPr>
          <p:cNvPr id="147" name="Google Shape;147;p16"/>
          <p:cNvGrpSpPr/>
          <p:nvPr/>
        </p:nvGrpSpPr>
        <p:grpSpPr>
          <a:xfrm>
            <a:off x="-2778775" y="1017713"/>
            <a:ext cx="13642438" cy="5515263"/>
            <a:chOff x="-2778775" y="1017713"/>
            <a:chExt cx="13642438" cy="5515263"/>
          </a:xfrm>
        </p:grpSpPr>
        <p:pic>
          <p:nvPicPr>
            <p:cNvPr id="148" name="Google Shape;148;p16"/>
            <p:cNvPicPr preferRelativeResize="0"/>
            <p:nvPr/>
          </p:nvPicPr>
          <p:blipFill>
            <a:blip r:embed="rId3"/>
            <a:stretch>
              <a:fillRect/>
            </a:stretch>
          </p:blipFill>
          <p:spPr>
            <a:xfrm rot="5400000">
              <a:off x="7971338" y="3640650"/>
              <a:ext cx="2892325" cy="2892325"/>
            </a:xfrm>
            <a:prstGeom prst="rect">
              <a:avLst/>
            </a:prstGeom>
            <a:noFill/>
            <a:ln>
              <a:noFill/>
            </a:ln>
          </p:spPr>
        </p:pic>
        <p:pic>
          <p:nvPicPr>
            <p:cNvPr id="149" name="Google Shape;149;p16"/>
            <p:cNvPicPr preferRelativeResize="0"/>
            <p:nvPr/>
          </p:nvPicPr>
          <p:blipFill>
            <a:blip r:embed="rId4"/>
            <a:stretch>
              <a:fillRect/>
            </a:stretch>
          </p:blipFill>
          <p:spPr>
            <a:xfrm rot="5400000">
              <a:off x="-2778775" y="1017713"/>
              <a:ext cx="3389525" cy="3389525"/>
            </a:xfrm>
            <a:prstGeom prst="rect">
              <a:avLst/>
            </a:prstGeom>
            <a:noFill/>
            <a:ln>
              <a:noFill/>
            </a:ln>
          </p:spPr>
        </p:pic>
      </p:grpSp>
      <p:grpSp>
        <p:nvGrpSpPr>
          <p:cNvPr id="150" name="Google Shape;150;p16"/>
          <p:cNvGrpSpPr/>
          <p:nvPr/>
        </p:nvGrpSpPr>
        <p:grpSpPr>
          <a:xfrm>
            <a:off x="3151788" y="-402500"/>
            <a:ext cx="8317125" cy="7846925"/>
            <a:chOff x="3151788" y="-402500"/>
            <a:chExt cx="8317125" cy="7846925"/>
          </a:xfrm>
        </p:grpSpPr>
        <p:pic>
          <p:nvPicPr>
            <p:cNvPr id="151" name="Google Shape;151;p16"/>
            <p:cNvPicPr preferRelativeResize="0"/>
            <p:nvPr/>
          </p:nvPicPr>
          <p:blipFill>
            <a:blip r:embed="rId5"/>
            <a:stretch>
              <a:fillRect/>
            </a:stretch>
          </p:blipFill>
          <p:spPr>
            <a:xfrm rot="10800000">
              <a:off x="3151788" y="4604000"/>
              <a:ext cx="2840425" cy="2840425"/>
            </a:xfrm>
            <a:prstGeom prst="rect">
              <a:avLst/>
            </a:prstGeom>
            <a:noFill/>
            <a:ln>
              <a:noFill/>
            </a:ln>
          </p:spPr>
        </p:pic>
        <p:pic>
          <p:nvPicPr>
            <p:cNvPr id="152" name="Google Shape;152;p16"/>
            <p:cNvPicPr preferRelativeResize="0"/>
            <p:nvPr/>
          </p:nvPicPr>
          <p:blipFill>
            <a:blip r:embed="rId5"/>
            <a:stretch>
              <a:fillRect/>
            </a:stretch>
          </p:blipFill>
          <p:spPr>
            <a:xfrm rot="10800000" flipH="1">
              <a:off x="8628488" y="-402500"/>
              <a:ext cx="2840425" cy="2840425"/>
            </a:xfrm>
            <a:prstGeom prst="rect">
              <a:avLst/>
            </a:prstGeom>
            <a:noFill/>
            <a:ln>
              <a:noFill/>
            </a:ln>
          </p:spPr>
        </p:pic>
      </p:grpSp>
      <p:sp>
        <p:nvSpPr>
          <p:cNvPr id="153" name="Google Shape;153;p1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4" name="Google Shape;154;p16"/>
          <p:cNvSpPr txBox="1"/>
          <p:nvPr>
            <p:ph type="body" idx="1"/>
          </p:nvPr>
        </p:nvSpPr>
        <p:spPr>
          <a:xfrm>
            <a:off x="720000" y="1139550"/>
            <a:ext cx="7704000" cy="1231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55" name="Shape 155"/>
        <p:cNvGrpSpPr/>
        <p:nvPr/>
      </p:nvGrpSpPr>
      <p:grpSpPr>
        <a:xfrm>
          <a:off x="0" y="0"/>
          <a:ext cx="0" cy="0"/>
          <a:chOff x="0" y="0"/>
          <a:chExt cx="0" cy="0"/>
        </a:xfrm>
      </p:grpSpPr>
      <p:pic>
        <p:nvPicPr>
          <p:cNvPr id="156" name="Google Shape;156;p17"/>
          <p:cNvPicPr preferRelativeResize="0"/>
          <p:nvPr/>
        </p:nvPicPr>
        <p:blipFill>
          <a:blip r:embed="rId2"/>
          <a:stretch>
            <a:fillRect/>
          </a:stretch>
        </p:blipFill>
        <p:spPr>
          <a:xfrm rot="5400000">
            <a:off x="8424000" y="0"/>
            <a:ext cx="3549850" cy="3549850"/>
          </a:xfrm>
          <a:prstGeom prst="rect">
            <a:avLst/>
          </a:prstGeom>
          <a:noFill/>
          <a:ln>
            <a:noFill/>
          </a:ln>
        </p:spPr>
      </p:pic>
      <p:grpSp>
        <p:nvGrpSpPr>
          <p:cNvPr id="157" name="Google Shape;157;p17"/>
          <p:cNvGrpSpPr/>
          <p:nvPr/>
        </p:nvGrpSpPr>
        <p:grpSpPr>
          <a:xfrm>
            <a:off x="-1891100" y="3856963"/>
            <a:ext cx="13412325" cy="3433725"/>
            <a:chOff x="-1891100" y="3856963"/>
            <a:chExt cx="13412325" cy="3433725"/>
          </a:xfrm>
        </p:grpSpPr>
        <p:pic>
          <p:nvPicPr>
            <p:cNvPr id="158" name="Google Shape;158;p17"/>
            <p:cNvPicPr preferRelativeResize="0"/>
            <p:nvPr/>
          </p:nvPicPr>
          <p:blipFill>
            <a:blip r:embed="rId3"/>
            <a:stretch>
              <a:fillRect/>
            </a:stretch>
          </p:blipFill>
          <p:spPr>
            <a:xfrm rot="10800000">
              <a:off x="-1891100" y="3983988"/>
              <a:ext cx="3306700" cy="3306700"/>
            </a:xfrm>
            <a:prstGeom prst="rect">
              <a:avLst/>
            </a:prstGeom>
            <a:noFill/>
            <a:ln>
              <a:noFill/>
            </a:ln>
          </p:spPr>
        </p:pic>
        <p:pic>
          <p:nvPicPr>
            <p:cNvPr id="159" name="Google Shape;159;p17"/>
            <p:cNvPicPr preferRelativeResize="0"/>
            <p:nvPr/>
          </p:nvPicPr>
          <p:blipFill>
            <a:blip r:embed="rId3"/>
            <a:stretch>
              <a:fillRect/>
            </a:stretch>
          </p:blipFill>
          <p:spPr>
            <a:xfrm rot="-5400000">
              <a:off x="8214525" y="3856963"/>
              <a:ext cx="3306700" cy="3306700"/>
            </a:xfrm>
            <a:prstGeom prst="rect">
              <a:avLst/>
            </a:prstGeom>
            <a:noFill/>
            <a:ln>
              <a:noFill/>
            </a:ln>
          </p:spPr>
        </p:pic>
      </p:grpSp>
      <p:grpSp>
        <p:nvGrpSpPr>
          <p:cNvPr id="160" name="Google Shape;160;p17"/>
          <p:cNvGrpSpPr/>
          <p:nvPr/>
        </p:nvGrpSpPr>
        <p:grpSpPr>
          <a:xfrm>
            <a:off x="-1560425" y="-2151650"/>
            <a:ext cx="5958225" cy="9751150"/>
            <a:chOff x="-1560425" y="-2151650"/>
            <a:chExt cx="5958225" cy="9751150"/>
          </a:xfrm>
        </p:grpSpPr>
        <p:pic>
          <p:nvPicPr>
            <p:cNvPr id="161" name="Google Shape;161;p17"/>
            <p:cNvPicPr preferRelativeResize="0"/>
            <p:nvPr/>
          </p:nvPicPr>
          <p:blipFill>
            <a:blip r:embed="rId4"/>
            <a:stretch>
              <a:fillRect/>
            </a:stretch>
          </p:blipFill>
          <p:spPr>
            <a:xfrm rot="5400000">
              <a:off x="1503325" y="4705025"/>
              <a:ext cx="2894475" cy="2894475"/>
            </a:xfrm>
            <a:prstGeom prst="rect">
              <a:avLst/>
            </a:prstGeom>
            <a:noFill/>
            <a:ln>
              <a:noFill/>
            </a:ln>
          </p:spPr>
        </p:pic>
        <p:pic>
          <p:nvPicPr>
            <p:cNvPr id="162" name="Google Shape;162;p17"/>
            <p:cNvPicPr preferRelativeResize="0"/>
            <p:nvPr/>
          </p:nvPicPr>
          <p:blipFill>
            <a:blip r:embed="rId4"/>
            <a:stretch>
              <a:fillRect/>
            </a:stretch>
          </p:blipFill>
          <p:spPr>
            <a:xfrm rot="5400000">
              <a:off x="-1560425" y="-2151650"/>
              <a:ext cx="2894475" cy="2894475"/>
            </a:xfrm>
            <a:prstGeom prst="rect">
              <a:avLst/>
            </a:prstGeom>
            <a:noFill/>
            <a:ln>
              <a:noFill/>
            </a:ln>
          </p:spPr>
        </p:pic>
      </p:grpSp>
      <p:sp>
        <p:nvSpPr>
          <p:cNvPr id="163" name="Google Shape;163;p1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4" name="Google Shape;164;p17"/>
          <p:cNvSpPr txBox="1"/>
          <p:nvPr>
            <p:ph type="body" idx="1"/>
          </p:nvPr>
        </p:nvSpPr>
        <p:spPr>
          <a:xfrm>
            <a:off x="720000" y="1139543"/>
            <a:ext cx="7704000" cy="2250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65" name="Shape 165"/>
        <p:cNvGrpSpPr/>
        <p:nvPr/>
      </p:nvGrpSpPr>
      <p:grpSpPr>
        <a:xfrm>
          <a:off x="0" y="0"/>
          <a:ext cx="0" cy="0"/>
          <a:chOff x="0" y="0"/>
          <a:chExt cx="0" cy="0"/>
        </a:xfrm>
      </p:grpSpPr>
      <p:grpSp>
        <p:nvGrpSpPr>
          <p:cNvPr id="166" name="Google Shape;166;p18"/>
          <p:cNvGrpSpPr/>
          <p:nvPr/>
        </p:nvGrpSpPr>
        <p:grpSpPr>
          <a:xfrm>
            <a:off x="-2423925" y="-1027950"/>
            <a:ext cx="14213750" cy="8093263"/>
            <a:chOff x="-2423925" y="-1027950"/>
            <a:chExt cx="14213750" cy="8093263"/>
          </a:xfrm>
        </p:grpSpPr>
        <p:pic>
          <p:nvPicPr>
            <p:cNvPr id="167" name="Google Shape;167;p18"/>
            <p:cNvPicPr preferRelativeResize="0"/>
            <p:nvPr/>
          </p:nvPicPr>
          <p:blipFill>
            <a:blip r:embed="rId2"/>
            <a:stretch>
              <a:fillRect/>
            </a:stretch>
          </p:blipFill>
          <p:spPr>
            <a:xfrm rot="-5400000">
              <a:off x="-2423925" y="3699488"/>
              <a:ext cx="3365825" cy="3365825"/>
            </a:xfrm>
            <a:prstGeom prst="rect">
              <a:avLst/>
            </a:prstGeom>
            <a:noFill/>
            <a:ln>
              <a:noFill/>
            </a:ln>
          </p:spPr>
        </p:pic>
        <p:pic>
          <p:nvPicPr>
            <p:cNvPr id="168" name="Google Shape;168;p18"/>
            <p:cNvPicPr preferRelativeResize="0"/>
            <p:nvPr/>
          </p:nvPicPr>
          <p:blipFill>
            <a:blip r:embed="rId2"/>
            <a:stretch>
              <a:fillRect/>
            </a:stretch>
          </p:blipFill>
          <p:spPr>
            <a:xfrm rot="-5400000">
              <a:off x="8424000" y="-1027950"/>
              <a:ext cx="3365825" cy="3365825"/>
            </a:xfrm>
            <a:prstGeom prst="rect">
              <a:avLst/>
            </a:prstGeom>
            <a:noFill/>
            <a:ln>
              <a:noFill/>
            </a:ln>
          </p:spPr>
        </p:pic>
      </p:grpSp>
      <p:grpSp>
        <p:nvGrpSpPr>
          <p:cNvPr id="169" name="Google Shape;169;p18"/>
          <p:cNvGrpSpPr/>
          <p:nvPr/>
        </p:nvGrpSpPr>
        <p:grpSpPr>
          <a:xfrm>
            <a:off x="-2384500" y="539500"/>
            <a:ext cx="13876400" cy="4392500"/>
            <a:chOff x="-2384500" y="539500"/>
            <a:chExt cx="13876400" cy="4392500"/>
          </a:xfrm>
        </p:grpSpPr>
        <p:pic>
          <p:nvPicPr>
            <p:cNvPr id="170" name="Google Shape;170;p18"/>
            <p:cNvPicPr preferRelativeResize="0"/>
            <p:nvPr/>
          </p:nvPicPr>
          <p:blipFill>
            <a:blip r:embed="rId3"/>
            <a:stretch>
              <a:fillRect/>
            </a:stretch>
          </p:blipFill>
          <p:spPr>
            <a:xfrm rot="5400000">
              <a:off x="-2384500" y="2039675"/>
              <a:ext cx="2892325" cy="2892325"/>
            </a:xfrm>
            <a:prstGeom prst="rect">
              <a:avLst/>
            </a:prstGeom>
            <a:noFill/>
            <a:ln>
              <a:noFill/>
            </a:ln>
          </p:spPr>
        </p:pic>
        <p:pic>
          <p:nvPicPr>
            <p:cNvPr id="171" name="Google Shape;171;p18"/>
            <p:cNvPicPr preferRelativeResize="0"/>
            <p:nvPr/>
          </p:nvPicPr>
          <p:blipFill>
            <a:blip r:embed="rId4"/>
            <a:stretch>
              <a:fillRect/>
            </a:stretch>
          </p:blipFill>
          <p:spPr>
            <a:xfrm>
              <a:off x="8805200" y="539500"/>
              <a:ext cx="2686700" cy="2686700"/>
            </a:xfrm>
            <a:prstGeom prst="rect">
              <a:avLst/>
            </a:prstGeom>
            <a:noFill/>
            <a:ln>
              <a:noFill/>
            </a:ln>
          </p:spPr>
        </p:pic>
      </p:grpSp>
      <p:grpSp>
        <p:nvGrpSpPr>
          <p:cNvPr id="172" name="Google Shape;172;p18"/>
          <p:cNvGrpSpPr/>
          <p:nvPr/>
        </p:nvGrpSpPr>
        <p:grpSpPr>
          <a:xfrm>
            <a:off x="-1955612" y="-621175"/>
            <a:ext cx="10806613" cy="7782475"/>
            <a:chOff x="-1955612" y="-621175"/>
            <a:chExt cx="10806613" cy="7782475"/>
          </a:xfrm>
        </p:grpSpPr>
        <p:pic>
          <p:nvPicPr>
            <p:cNvPr id="173" name="Google Shape;173;p18"/>
            <p:cNvPicPr preferRelativeResize="0"/>
            <p:nvPr/>
          </p:nvPicPr>
          <p:blipFill>
            <a:blip r:embed="rId5"/>
            <a:stretch>
              <a:fillRect/>
            </a:stretch>
          </p:blipFill>
          <p:spPr>
            <a:xfrm rot="10800000">
              <a:off x="6421800" y="4732100"/>
              <a:ext cx="2429200" cy="2429200"/>
            </a:xfrm>
            <a:prstGeom prst="rect">
              <a:avLst/>
            </a:prstGeom>
            <a:noFill/>
            <a:ln>
              <a:noFill/>
            </a:ln>
          </p:spPr>
        </p:pic>
        <p:pic>
          <p:nvPicPr>
            <p:cNvPr id="174" name="Google Shape;174;p18"/>
            <p:cNvPicPr preferRelativeResize="0"/>
            <p:nvPr/>
          </p:nvPicPr>
          <p:blipFill>
            <a:blip r:embed="rId5"/>
            <a:stretch>
              <a:fillRect/>
            </a:stretch>
          </p:blipFill>
          <p:spPr>
            <a:xfrm rot="10800000">
              <a:off x="-1955612" y="-621175"/>
              <a:ext cx="2429200" cy="2429200"/>
            </a:xfrm>
            <a:prstGeom prst="rect">
              <a:avLst/>
            </a:prstGeom>
            <a:noFill/>
            <a:ln>
              <a:noFill/>
            </a:ln>
          </p:spPr>
        </p:pic>
      </p:grpSp>
      <p:sp>
        <p:nvSpPr>
          <p:cNvPr id="175" name="Google Shape;175;p1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6" name="Google Shape;176;p18"/>
          <p:cNvSpPr txBox="1"/>
          <p:nvPr>
            <p:ph type="subTitle" idx="1"/>
          </p:nvPr>
        </p:nvSpPr>
        <p:spPr>
          <a:xfrm>
            <a:off x="828699" y="2939825"/>
            <a:ext cx="2343000" cy="166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77" name="Google Shape;177;p18"/>
          <p:cNvSpPr txBox="1"/>
          <p:nvPr>
            <p:ph type="subTitle" idx="2"/>
          </p:nvPr>
        </p:nvSpPr>
        <p:spPr>
          <a:xfrm>
            <a:off x="3400488" y="2939825"/>
            <a:ext cx="2343000" cy="166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78" name="Google Shape;178;p18"/>
          <p:cNvSpPr txBox="1"/>
          <p:nvPr>
            <p:ph type="subTitle" idx="3"/>
          </p:nvPr>
        </p:nvSpPr>
        <p:spPr>
          <a:xfrm>
            <a:off x="5972300" y="2939825"/>
            <a:ext cx="2343000" cy="166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79" name="Google Shape;179;p18"/>
          <p:cNvSpPr txBox="1"/>
          <p:nvPr>
            <p:ph type="subTitle" idx="4"/>
          </p:nvPr>
        </p:nvSpPr>
        <p:spPr>
          <a:xfrm>
            <a:off x="828699" y="2197825"/>
            <a:ext cx="2343000" cy="80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80" name="Google Shape;180;p18"/>
          <p:cNvSpPr txBox="1"/>
          <p:nvPr>
            <p:ph type="subTitle" idx="5"/>
          </p:nvPr>
        </p:nvSpPr>
        <p:spPr>
          <a:xfrm>
            <a:off x="3400491" y="2197825"/>
            <a:ext cx="2343000" cy="80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81" name="Google Shape;181;p18"/>
          <p:cNvSpPr txBox="1"/>
          <p:nvPr>
            <p:ph type="subTitle" idx="6"/>
          </p:nvPr>
        </p:nvSpPr>
        <p:spPr>
          <a:xfrm>
            <a:off x="5972300" y="2197825"/>
            <a:ext cx="2343000" cy="80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82" name="Shape 182"/>
        <p:cNvGrpSpPr/>
        <p:nvPr/>
      </p:nvGrpSpPr>
      <p:grpSpPr>
        <a:xfrm>
          <a:off x="0" y="0"/>
          <a:ext cx="0" cy="0"/>
          <a:chOff x="0" y="0"/>
          <a:chExt cx="0" cy="0"/>
        </a:xfrm>
      </p:grpSpPr>
      <p:pic>
        <p:nvPicPr>
          <p:cNvPr id="183" name="Google Shape;183;p19"/>
          <p:cNvPicPr preferRelativeResize="0"/>
          <p:nvPr/>
        </p:nvPicPr>
        <p:blipFill>
          <a:blip r:embed="rId2"/>
          <a:stretch>
            <a:fillRect/>
          </a:stretch>
        </p:blipFill>
        <p:spPr>
          <a:xfrm rot="10800000">
            <a:off x="7600550" y="4130225"/>
            <a:ext cx="3549850" cy="3549850"/>
          </a:xfrm>
          <a:prstGeom prst="rect">
            <a:avLst/>
          </a:prstGeom>
          <a:noFill/>
          <a:ln>
            <a:noFill/>
          </a:ln>
        </p:spPr>
      </p:pic>
      <p:grpSp>
        <p:nvGrpSpPr>
          <p:cNvPr id="184" name="Google Shape;184;p19"/>
          <p:cNvGrpSpPr/>
          <p:nvPr/>
        </p:nvGrpSpPr>
        <p:grpSpPr>
          <a:xfrm>
            <a:off x="-2132175" y="-2089562"/>
            <a:ext cx="5438875" cy="9950213"/>
            <a:chOff x="-2132175" y="-2089562"/>
            <a:chExt cx="5438875" cy="9950213"/>
          </a:xfrm>
        </p:grpSpPr>
        <p:pic>
          <p:nvPicPr>
            <p:cNvPr id="185" name="Google Shape;185;p19"/>
            <p:cNvPicPr preferRelativeResize="0"/>
            <p:nvPr/>
          </p:nvPicPr>
          <p:blipFill>
            <a:blip r:embed="rId3"/>
            <a:stretch>
              <a:fillRect/>
            </a:stretch>
          </p:blipFill>
          <p:spPr>
            <a:xfrm rot="10800000">
              <a:off x="0" y="4553950"/>
              <a:ext cx="3306700" cy="3306700"/>
            </a:xfrm>
            <a:prstGeom prst="rect">
              <a:avLst/>
            </a:prstGeom>
            <a:noFill/>
            <a:ln>
              <a:noFill/>
            </a:ln>
          </p:spPr>
        </p:pic>
        <p:pic>
          <p:nvPicPr>
            <p:cNvPr id="186" name="Google Shape;186;p19"/>
            <p:cNvPicPr preferRelativeResize="0"/>
            <p:nvPr/>
          </p:nvPicPr>
          <p:blipFill>
            <a:blip r:embed="rId3"/>
            <a:stretch>
              <a:fillRect/>
            </a:stretch>
          </p:blipFill>
          <p:spPr>
            <a:xfrm rot="10800000">
              <a:off x="-2132175" y="-2089562"/>
              <a:ext cx="3306700" cy="3306700"/>
            </a:xfrm>
            <a:prstGeom prst="rect">
              <a:avLst/>
            </a:prstGeom>
            <a:noFill/>
            <a:ln>
              <a:noFill/>
            </a:ln>
          </p:spPr>
        </p:pic>
      </p:grpSp>
      <p:grpSp>
        <p:nvGrpSpPr>
          <p:cNvPr id="187" name="Google Shape;187;p19"/>
          <p:cNvGrpSpPr/>
          <p:nvPr/>
        </p:nvGrpSpPr>
        <p:grpSpPr>
          <a:xfrm>
            <a:off x="-2605137" y="290050"/>
            <a:ext cx="14262738" cy="3994988"/>
            <a:chOff x="-2605137" y="290050"/>
            <a:chExt cx="14262738" cy="3994988"/>
          </a:xfrm>
        </p:grpSpPr>
        <p:pic>
          <p:nvPicPr>
            <p:cNvPr id="188" name="Google Shape;188;p19"/>
            <p:cNvPicPr preferRelativeResize="0"/>
            <p:nvPr/>
          </p:nvPicPr>
          <p:blipFill>
            <a:blip r:embed="rId4"/>
            <a:stretch>
              <a:fillRect/>
            </a:stretch>
          </p:blipFill>
          <p:spPr>
            <a:xfrm rot="10800000">
              <a:off x="8763125" y="290050"/>
              <a:ext cx="2894475" cy="2894475"/>
            </a:xfrm>
            <a:prstGeom prst="rect">
              <a:avLst/>
            </a:prstGeom>
            <a:noFill/>
            <a:ln>
              <a:noFill/>
            </a:ln>
          </p:spPr>
        </p:pic>
        <p:pic>
          <p:nvPicPr>
            <p:cNvPr id="189" name="Google Shape;189;p19"/>
            <p:cNvPicPr preferRelativeResize="0"/>
            <p:nvPr/>
          </p:nvPicPr>
          <p:blipFill>
            <a:blip r:embed="rId4"/>
            <a:stretch>
              <a:fillRect/>
            </a:stretch>
          </p:blipFill>
          <p:spPr>
            <a:xfrm rot="10800000">
              <a:off x="-2605137" y="1390563"/>
              <a:ext cx="2894475" cy="2894475"/>
            </a:xfrm>
            <a:prstGeom prst="rect">
              <a:avLst/>
            </a:prstGeom>
            <a:noFill/>
            <a:ln>
              <a:noFill/>
            </a:ln>
          </p:spPr>
        </p:pic>
      </p:grpSp>
      <p:pic>
        <p:nvPicPr>
          <p:cNvPr id="190" name="Google Shape;190;p19"/>
          <p:cNvPicPr preferRelativeResize="0"/>
          <p:nvPr/>
        </p:nvPicPr>
        <p:blipFill>
          <a:blip r:embed="rId5"/>
          <a:stretch>
            <a:fillRect/>
          </a:stretch>
        </p:blipFill>
        <p:spPr>
          <a:xfrm>
            <a:off x="-1428250" y="4090850"/>
            <a:ext cx="2686700" cy="2686700"/>
          </a:xfrm>
          <a:prstGeom prst="rect">
            <a:avLst/>
          </a:prstGeom>
          <a:noFill/>
          <a:ln>
            <a:noFill/>
          </a:ln>
        </p:spPr>
      </p:pic>
      <p:sp>
        <p:nvSpPr>
          <p:cNvPr id="191" name="Google Shape;191;p19"/>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2" name="Google Shape;192;p19"/>
          <p:cNvSpPr txBox="1"/>
          <p:nvPr>
            <p:ph type="subTitle" idx="1"/>
          </p:nvPr>
        </p:nvSpPr>
        <p:spPr>
          <a:xfrm>
            <a:off x="1453626" y="1748900"/>
            <a:ext cx="30516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93" name="Google Shape;193;p19"/>
          <p:cNvSpPr txBox="1"/>
          <p:nvPr>
            <p:ph type="subTitle" idx="2"/>
          </p:nvPr>
        </p:nvSpPr>
        <p:spPr>
          <a:xfrm>
            <a:off x="5302979" y="1748900"/>
            <a:ext cx="30516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94" name="Google Shape;194;p19"/>
          <p:cNvSpPr txBox="1"/>
          <p:nvPr>
            <p:ph type="subTitle" idx="3"/>
          </p:nvPr>
        </p:nvSpPr>
        <p:spPr>
          <a:xfrm>
            <a:off x="1453625" y="3409475"/>
            <a:ext cx="30516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95" name="Google Shape;195;p19"/>
          <p:cNvSpPr txBox="1"/>
          <p:nvPr>
            <p:ph type="subTitle" idx="4"/>
          </p:nvPr>
        </p:nvSpPr>
        <p:spPr>
          <a:xfrm>
            <a:off x="5302979" y="3409475"/>
            <a:ext cx="30516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96" name="Google Shape;196;p19"/>
          <p:cNvSpPr txBox="1"/>
          <p:nvPr>
            <p:ph type="subTitle" idx="5"/>
          </p:nvPr>
        </p:nvSpPr>
        <p:spPr>
          <a:xfrm>
            <a:off x="1453625" y="1455550"/>
            <a:ext cx="305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97" name="Google Shape;197;p19"/>
          <p:cNvSpPr txBox="1"/>
          <p:nvPr>
            <p:ph type="subTitle" idx="6"/>
          </p:nvPr>
        </p:nvSpPr>
        <p:spPr>
          <a:xfrm>
            <a:off x="1453625" y="3116200"/>
            <a:ext cx="305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98" name="Google Shape;198;p19"/>
          <p:cNvSpPr txBox="1"/>
          <p:nvPr>
            <p:ph type="subTitle" idx="7"/>
          </p:nvPr>
        </p:nvSpPr>
        <p:spPr>
          <a:xfrm>
            <a:off x="5302950" y="1455550"/>
            <a:ext cx="305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99" name="Google Shape;199;p19"/>
          <p:cNvSpPr txBox="1"/>
          <p:nvPr>
            <p:ph type="subTitle" idx="8"/>
          </p:nvPr>
        </p:nvSpPr>
        <p:spPr>
          <a:xfrm>
            <a:off x="5302950" y="3116200"/>
            <a:ext cx="305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200" name="Shape 200"/>
        <p:cNvGrpSpPr/>
        <p:nvPr/>
      </p:nvGrpSpPr>
      <p:grpSpPr>
        <a:xfrm>
          <a:off x="0" y="0"/>
          <a:ext cx="0" cy="0"/>
          <a:chOff x="0" y="0"/>
          <a:chExt cx="0" cy="0"/>
        </a:xfrm>
      </p:grpSpPr>
      <p:grpSp>
        <p:nvGrpSpPr>
          <p:cNvPr id="201" name="Google Shape;201;p20"/>
          <p:cNvGrpSpPr/>
          <p:nvPr/>
        </p:nvGrpSpPr>
        <p:grpSpPr>
          <a:xfrm>
            <a:off x="-2570212" y="-800050"/>
            <a:ext cx="4568000" cy="8422213"/>
            <a:chOff x="-2570212" y="-800050"/>
            <a:chExt cx="4568000" cy="8422213"/>
          </a:xfrm>
        </p:grpSpPr>
        <p:pic>
          <p:nvPicPr>
            <p:cNvPr id="202" name="Google Shape;202;p20"/>
            <p:cNvPicPr preferRelativeResize="0"/>
            <p:nvPr/>
          </p:nvPicPr>
          <p:blipFill>
            <a:blip r:embed="rId2"/>
            <a:stretch>
              <a:fillRect/>
            </a:stretch>
          </p:blipFill>
          <p:spPr>
            <a:xfrm rot="10800000">
              <a:off x="-896687" y="4727688"/>
              <a:ext cx="2894475" cy="2894475"/>
            </a:xfrm>
            <a:prstGeom prst="rect">
              <a:avLst/>
            </a:prstGeom>
            <a:noFill/>
            <a:ln>
              <a:noFill/>
            </a:ln>
          </p:spPr>
        </p:pic>
        <p:pic>
          <p:nvPicPr>
            <p:cNvPr id="203" name="Google Shape;203;p20"/>
            <p:cNvPicPr preferRelativeResize="0"/>
            <p:nvPr/>
          </p:nvPicPr>
          <p:blipFill>
            <a:blip r:embed="rId2"/>
            <a:stretch>
              <a:fillRect/>
            </a:stretch>
          </p:blipFill>
          <p:spPr>
            <a:xfrm rot="10800000">
              <a:off x="-2570212" y="-800050"/>
              <a:ext cx="2894475" cy="2894475"/>
            </a:xfrm>
            <a:prstGeom prst="rect">
              <a:avLst/>
            </a:prstGeom>
            <a:noFill/>
            <a:ln>
              <a:noFill/>
            </a:ln>
          </p:spPr>
        </p:pic>
      </p:grpSp>
      <p:grpSp>
        <p:nvGrpSpPr>
          <p:cNvPr id="204" name="Google Shape;204;p20"/>
          <p:cNvGrpSpPr/>
          <p:nvPr/>
        </p:nvGrpSpPr>
        <p:grpSpPr>
          <a:xfrm>
            <a:off x="-2715450" y="1398725"/>
            <a:ext cx="14633375" cy="4827450"/>
            <a:chOff x="-2715450" y="1398725"/>
            <a:chExt cx="14633375" cy="4827450"/>
          </a:xfrm>
        </p:grpSpPr>
        <p:pic>
          <p:nvPicPr>
            <p:cNvPr id="205" name="Google Shape;205;p20"/>
            <p:cNvPicPr preferRelativeResize="0"/>
            <p:nvPr/>
          </p:nvPicPr>
          <p:blipFill>
            <a:blip r:embed="rId3"/>
            <a:stretch>
              <a:fillRect/>
            </a:stretch>
          </p:blipFill>
          <p:spPr>
            <a:xfrm rot="-5400000" flipH="1">
              <a:off x="-2715450" y="1398725"/>
              <a:ext cx="3365825" cy="3365825"/>
            </a:xfrm>
            <a:prstGeom prst="rect">
              <a:avLst/>
            </a:prstGeom>
            <a:noFill/>
            <a:ln>
              <a:noFill/>
            </a:ln>
          </p:spPr>
        </p:pic>
        <p:pic>
          <p:nvPicPr>
            <p:cNvPr id="206" name="Google Shape;206;p20"/>
            <p:cNvPicPr preferRelativeResize="0"/>
            <p:nvPr/>
          </p:nvPicPr>
          <p:blipFill>
            <a:blip r:embed="rId3"/>
            <a:stretch>
              <a:fillRect/>
            </a:stretch>
          </p:blipFill>
          <p:spPr>
            <a:xfrm rot="-5400000" flipH="1">
              <a:off x="8552100" y="2860350"/>
              <a:ext cx="3365825" cy="3365825"/>
            </a:xfrm>
            <a:prstGeom prst="rect">
              <a:avLst/>
            </a:prstGeom>
            <a:noFill/>
            <a:ln>
              <a:noFill/>
            </a:ln>
          </p:spPr>
        </p:pic>
      </p:grpSp>
      <p:pic>
        <p:nvPicPr>
          <p:cNvPr id="207" name="Google Shape;207;p20"/>
          <p:cNvPicPr preferRelativeResize="0"/>
          <p:nvPr/>
        </p:nvPicPr>
        <p:blipFill>
          <a:blip r:embed="rId4"/>
          <a:stretch>
            <a:fillRect/>
          </a:stretch>
        </p:blipFill>
        <p:spPr>
          <a:xfrm rot="5400000">
            <a:off x="8498275" y="-1089250"/>
            <a:ext cx="2892325" cy="2892325"/>
          </a:xfrm>
          <a:prstGeom prst="rect">
            <a:avLst/>
          </a:prstGeom>
          <a:noFill/>
          <a:ln>
            <a:noFill/>
          </a:ln>
        </p:spPr>
      </p:pic>
      <p:grpSp>
        <p:nvGrpSpPr>
          <p:cNvPr id="208" name="Google Shape;208;p20"/>
          <p:cNvGrpSpPr/>
          <p:nvPr/>
        </p:nvGrpSpPr>
        <p:grpSpPr>
          <a:xfrm>
            <a:off x="6775425" y="1972025"/>
            <a:ext cx="4726350" cy="5479225"/>
            <a:chOff x="6775425" y="1972025"/>
            <a:chExt cx="4726350" cy="5479225"/>
          </a:xfrm>
        </p:grpSpPr>
        <p:pic>
          <p:nvPicPr>
            <p:cNvPr id="209" name="Google Shape;209;p20"/>
            <p:cNvPicPr preferRelativeResize="0"/>
            <p:nvPr/>
          </p:nvPicPr>
          <p:blipFill>
            <a:blip r:embed="rId5"/>
            <a:stretch>
              <a:fillRect/>
            </a:stretch>
          </p:blipFill>
          <p:spPr>
            <a:xfrm rot="10800000" flipH="1">
              <a:off x="8815075" y="1972025"/>
              <a:ext cx="2686700" cy="2686700"/>
            </a:xfrm>
            <a:prstGeom prst="rect">
              <a:avLst/>
            </a:prstGeom>
            <a:noFill/>
            <a:ln>
              <a:noFill/>
            </a:ln>
          </p:spPr>
        </p:pic>
        <p:pic>
          <p:nvPicPr>
            <p:cNvPr id="210" name="Google Shape;210;p20"/>
            <p:cNvPicPr preferRelativeResize="0"/>
            <p:nvPr/>
          </p:nvPicPr>
          <p:blipFill>
            <a:blip r:embed="rId5"/>
            <a:stretch>
              <a:fillRect/>
            </a:stretch>
          </p:blipFill>
          <p:spPr>
            <a:xfrm rot="10800000" flipH="1">
              <a:off x="6775425" y="4764550"/>
              <a:ext cx="2686700" cy="2686700"/>
            </a:xfrm>
            <a:prstGeom prst="rect">
              <a:avLst/>
            </a:prstGeom>
            <a:noFill/>
            <a:ln>
              <a:noFill/>
            </a:ln>
          </p:spPr>
        </p:pic>
      </p:grpSp>
      <p:sp>
        <p:nvSpPr>
          <p:cNvPr id="211" name="Google Shape;211;p20"/>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2" name="Google Shape;212;p20"/>
          <p:cNvSpPr txBox="1"/>
          <p:nvPr>
            <p:ph type="subTitle" idx="1"/>
          </p:nvPr>
        </p:nvSpPr>
        <p:spPr>
          <a:xfrm>
            <a:off x="720000" y="1938767"/>
            <a:ext cx="24462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13" name="Google Shape;213;p20"/>
          <p:cNvSpPr txBox="1"/>
          <p:nvPr>
            <p:ph type="subTitle" idx="2"/>
          </p:nvPr>
        </p:nvSpPr>
        <p:spPr>
          <a:xfrm>
            <a:off x="3341925" y="1938750"/>
            <a:ext cx="24555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14" name="Google Shape;214;p20"/>
          <p:cNvSpPr txBox="1"/>
          <p:nvPr>
            <p:ph type="subTitle" idx="3"/>
          </p:nvPr>
        </p:nvSpPr>
        <p:spPr>
          <a:xfrm>
            <a:off x="720000" y="3651201"/>
            <a:ext cx="24462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15" name="Google Shape;215;p20"/>
          <p:cNvSpPr txBox="1"/>
          <p:nvPr>
            <p:ph type="subTitle" idx="4"/>
          </p:nvPr>
        </p:nvSpPr>
        <p:spPr>
          <a:xfrm>
            <a:off x="3341925" y="3651200"/>
            <a:ext cx="24555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16" name="Google Shape;216;p20"/>
          <p:cNvSpPr txBox="1"/>
          <p:nvPr>
            <p:ph type="subTitle" idx="5"/>
          </p:nvPr>
        </p:nvSpPr>
        <p:spPr>
          <a:xfrm>
            <a:off x="5975300" y="1938750"/>
            <a:ext cx="24510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17" name="Google Shape;217;p20"/>
          <p:cNvSpPr txBox="1"/>
          <p:nvPr>
            <p:ph type="subTitle" idx="6"/>
          </p:nvPr>
        </p:nvSpPr>
        <p:spPr>
          <a:xfrm>
            <a:off x="5975300" y="3651200"/>
            <a:ext cx="2451000" cy="89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18" name="Google Shape;218;p20"/>
          <p:cNvSpPr txBox="1"/>
          <p:nvPr>
            <p:ph type="subTitle" idx="7"/>
          </p:nvPr>
        </p:nvSpPr>
        <p:spPr>
          <a:xfrm>
            <a:off x="724820" y="1398725"/>
            <a:ext cx="2446200" cy="69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219" name="Google Shape;219;p20"/>
          <p:cNvSpPr txBox="1"/>
          <p:nvPr>
            <p:ph type="subTitle" idx="8"/>
          </p:nvPr>
        </p:nvSpPr>
        <p:spPr>
          <a:xfrm>
            <a:off x="3346577" y="1398725"/>
            <a:ext cx="2455500" cy="69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220" name="Google Shape;220;p20"/>
          <p:cNvSpPr txBox="1"/>
          <p:nvPr>
            <p:ph type="subTitle" idx="9"/>
          </p:nvPr>
        </p:nvSpPr>
        <p:spPr>
          <a:xfrm>
            <a:off x="5979757" y="1398725"/>
            <a:ext cx="2451000" cy="69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221" name="Google Shape;221;p20"/>
          <p:cNvSpPr txBox="1"/>
          <p:nvPr>
            <p:ph type="subTitle" idx="13"/>
          </p:nvPr>
        </p:nvSpPr>
        <p:spPr>
          <a:xfrm>
            <a:off x="724820" y="3107898"/>
            <a:ext cx="2446200" cy="69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222" name="Google Shape;222;p20"/>
          <p:cNvSpPr txBox="1"/>
          <p:nvPr>
            <p:ph type="subTitle" idx="14"/>
          </p:nvPr>
        </p:nvSpPr>
        <p:spPr>
          <a:xfrm>
            <a:off x="3346577" y="3107900"/>
            <a:ext cx="2455500" cy="69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223" name="Google Shape;223;p20"/>
          <p:cNvSpPr txBox="1"/>
          <p:nvPr>
            <p:ph type="subTitle" idx="15"/>
          </p:nvPr>
        </p:nvSpPr>
        <p:spPr>
          <a:xfrm>
            <a:off x="5979757" y="3107900"/>
            <a:ext cx="2451000" cy="69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23" name="Shape 23"/>
        <p:cNvGrpSpPr/>
        <p:nvPr/>
      </p:nvGrpSpPr>
      <p:grpSpPr>
        <a:xfrm>
          <a:off x="0" y="0"/>
          <a:ext cx="0" cy="0"/>
          <a:chOff x="0" y="0"/>
          <a:chExt cx="0" cy="0"/>
        </a:xfrm>
      </p:grpSpPr>
      <p:sp>
        <p:nvSpPr>
          <p:cNvPr id="24" name="Google Shape;24;p3"/>
          <p:cNvSpPr txBox="1"/>
          <p:nvPr>
            <p:ph type="title"/>
          </p:nvPr>
        </p:nvSpPr>
        <p:spPr>
          <a:xfrm>
            <a:off x="2257350" y="2403800"/>
            <a:ext cx="4629300" cy="8418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5" name="Google Shape;25;p3"/>
          <p:cNvSpPr txBox="1"/>
          <p:nvPr>
            <p:ph type="title" idx="2" hasCustomPrompt="1"/>
          </p:nvPr>
        </p:nvSpPr>
        <p:spPr>
          <a:xfrm>
            <a:off x="3905700" y="1530875"/>
            <a:ext cx="13326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224" name="Shape 224"/>
        <p:cNvGrpSpPr/>
        <p:nvPr/>
      </p:nvGrpSpPr>
      <p:grpSpPr>
        <a:xfrm>
          <a:off x="0" y="0"/>
          <a:ext cx="0" cy="0"/>
          <a:chOff x="0" y="0"/>
          <a:chExt cx="0" cy="0"/>
        </a:xfrm>
      </p:grpSpPr>
      <p:grpSp>
        <p:nvGrpSpPr>
          <p:cNvPr id="225" name="Google Shape;225;p21"/>
          <p:cNvGrpSpPr/>
          <p:nvPr/>
        </p:nvGrpSpPr>
        <p:grpSpPr>
          <a:xfrm>
            <a:off x="596300" y="-2527650"/>
            <a:ext cx="7690075" cy="10068775"/>
            <a:chOff x="596300" y="-2527650"/>
            <a:chExt cx="7690075" cy="10068775"/>
          </a:xfrm>
        </p:grpSpPr>
        <p:pic>
          <p:nvPicPr>
            <p:cNvPr id="226" name="Google Shape;226;p21"/>
            <p:cNvPicPr preferRelativeResize="0"/>
            <p:nvPr/>
          </p:nvPicPr>
          <p:blipFill>
            <a:blip r:embed="rId2"/>
            <a:stretch>
              <a:fillRect/>
            </a:stretch>
          </p:blipFill>
          <p:spPr>
            <a:xfrm rot="10800000">
              <a:off x="5391900" y="-2527650"/>
              <a:ext cx="2894475" cy="2894475"/>
            </a:xfrm>
            <a:prstGeom prst="rect">
              <a:avLst/>
            </a:prstGeom>
            <a:noFill/>
            <a:ln>
              <a:noFill/>
            </a:ln>
          </p:spPr>
        </p:pic>
        <p:pic>
          <p:nvPicPr>
            <p:cNvPr id="227" name="Google Shape;227;p21"/>
            <p:cNvPicPr preferRelativeResize="0"/>
            <p:nvPr/>
          </p:nvPicPr>
          <p:blipFill>
            <a:blip r:embed="rId2"/>
            <a:stretch>
              <a:fillRect/>
            </a:stretch>
          </p:blipFill>
          <p:spPr>
            <a:xfrm rot="10800000">
              <a:off x="596300" y="4646650"/>
              <a:ext cx="2894475" cy="2894475"/>
            </a:xfrm>
            <a:prstGeom prst="rect">
              <a:avLst/>
            </a:prstGeom>
            <a:noFill/>
            <a:ln>
              <a:noFill/>
            </a:ln>
          </p:spPr>
        </p:pic>
      </p:grpSp>
      <p:pic>
        <p:nvPicPr>
          <p:cNvPr id="228" name="Google Shape;228;p21"/>
          <p:cNvPicPr preferRelativeResize="0"/>
          <p:nvPr/>
        </p:nvPicPr>
        <p:blipFill>
          <a:blip r:embed="rId3"/>
          <a:stretch>
            <a:fillRect/>
          </a:stretch>
        </p:blipFill>
        <p:spPr>
          <a:xfrm rot="5400000" flipH="1">
            <a:off x="5897475" y="4604000"/>
            <a:ext cx="3549850" cy="3549850"/>
          </a:xfrm>
          <a:prstGeom prst="rect">
            <a:avLst/>
          </a:prstGeom>
          <a:noFill/>
          <a:ln>
            <a:noFill/>
          </a:ln>
        </p:spPr>
      </p:pic>
      <p:grpSp>
        <p:nvGrpSpPr>
          <p:cNvPr id="229" name="Google Shape;229;p21"/>
          <p:cNvGrpSpPr/>
          <p:nvPr/>
        </p:nvGrpSpPr>
        <p:grpSpPr>
          <a:xfrm>
            <a:off x="-2593475" y="-2861675"/>
            <a:ext cx="7622388" cy="8569300"/>
            <a:chOff x="-2593475" y="-2861675"/>
            <a:chExt cx="7622388" cy="8569300"/>
          </a:xfrm>
        </p:grpSpPr>
        <p:pic>
          <p:nvPicPr>
            <p:cNvPr id="230" name="Google Shape;230;p21"/>
            <p:cNvPicPr preferRelativeResize="0"/>
            <p:nvPr/>
          </p:nvPicPr>
          <p:blipFill>
            <a:blip r:embed="rId4"/>
            <a:stretch>
              <a:fillRect/>
            </a:stretch>
          </p:blipFill>
          <p:spPr>
            <a:xfrm rot="-5400000" flipH="1">
              <a:off x="-2593475" y="2400925"/>
              <a:ext cx="3306700" cy="3306700"/>
            </a:xfrm>
            <a:prstGeom prst="rect">
              <a:avLst/>
            </a:prstGeom>
            <a:noFill/>
            <a:ln>
              <a:noFill/>
            </a:ln>
          </p:spPr>
        </p:pic>
        <p:pic>
          <p:nvPicPr>
            <p:cNvPr id="231" name="Google Shape;231;p21"/>
            <p:cNvPicPr preferRelativeResize="0"/>
            <p:nvPr/>
          </p:nvPicPr>
          <p:blipFill>
            <a:blip r:embed="rId4"/>
            <a:stretch>
              <a:fillRect/>
            </a:stretch>
          </p:blipFill>
          <p:spPr>
            <a:xfrm>
              <a:off x="1722213" y="-2861675"/>
              <a:ext cx="3306700" cy="3306700"/>
            </a:xfrm>
            <a:prstGeom prst="rect">
              <a:avLst/>
            </a:prstGeom>
            <a:noFill/>
            <a:ln>
              <a:noFill/>
            </a:ln>
          </p:spPr>
        </p:pic>
      </p:grpSp>
      <p:pic>
        <p:nvPicPr>
          <p:cNvPr id="232" name="Google Shape;232;p21"/>
          <p:cNvPicPr preferRelativeResize="0"/>
          <p:nvPr/>
        </p:nvPicPr>
        <p:blipFill>
          <a:blip r:embed="rId5"/>
          <a:stretch>
            <a:fillRect/>
          </a:stretch>
        </p:blipFill>
        <p:spPr>
          <a:xfrm flipH="1">
            <a:off x="-2422950" y="1615925"/>
            <a:ext cx="2686700" cy="2686700"/>
          </a:xfrm>
          <a:prstGeom prst="rect">
            <a:avLst/>
          </a:prstGeom>
          <a:noFill/>
          <a:ln>
            <a:noFill/>
          </a:ln>
        </p:spPr>
      </p:pic>
      <p:sp>
        <p:nvSpPr>
          <p:cNvPr id="233" name="Google Shape;233;p21"/>
          <p:cNvSpPr txBox="1"/>
          <p:nvPr>
            <p:ph type="title"/>
          </p:nvPr>
        </p:nvSpPr>
        <p:spPr>
          <a:xfrm>
            <a:off x="2347938" y="60897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4" name="Google Shape;234;p21"/>
          <p:cNvSpPr txBox="1"/>
          <p:nvPr>
            <p:ph type="subTitle" idx="1"/>
          </p:nvPr>
        </p:nvSpPr>
        <p:spPr>
          <a:xfrm>
            <a:off x="2347900" y="1667675"/>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35" name="Google Shape;235;p21"/>
          <p:cNvSpPr txBox="1"/>
          <p:nvPr/>
        </p:nvSpPr>
        <p:spPr>
          <a:xfrm>
            <a:off x="2099100" y="37643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GB" sz="1000" b="1">
                <a:solidFill>
                  <a:schemeClr val="dk1"/>
                </a:solidFill>
                <a:latin typeface="Blinker" panose="02000000000000000000"/>
                <a:ea typeface="Blinker" panose="02000000000000000000"/>
                <a:cs typeface="Blinker" panose="02000000000000000000"/>
                <a:sym typeface="Blinker" panose="02000000000000000000"/>
              </a:rPr>
              <a:t>CREDITS:</a:t>
            </a:r>
            <a:r>
              <a:rPr lang="en-GB" sz="1000">
                <a:solidFill>
                  <a:schemeClr val="dk1"/>
                </a:solidFill>
                <a:latin typeface="Blinker" panose="02000000000000000000"/>
                <a:ea typeface="Blinker" panose="02000000000000000000"/>
                <a:cs typeface="Blinker" panose="02000000000000000000"/>
                <a:sym typeface="Blinker" panose="02000000000000000000"/>
              </a:rPr>
              <a:t> This presentation template was created by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6"/>
              </a:rPr>
              <a:t>Slidesgo</a:t>
            </a:r>
            <a:r>
              <a:rPr lang="en-GB" sz="1000">
                <a:solidFill>
                  <a:schemeClr val="dk1"/>
                </a:solidFill>
                <a:latin typeface="Blinker" panose="02000000000000000000"/>
                <a:ea typeface="Blinker" panose="02000000000000000000"/>
                <a:cs typeface="Blinker" panose="02000000000000000000"/>
                <a:sym typeface="Blinker" panose="02000000000000000000"/>
              </a:rPr>
              <a:t>, and includes icons by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7"/>
              </a:rPr>
              <a:t>Flaticon</a:t>
            </a:r>
            <a:r>
              <a:rPr lang="en-GB" sz="1000">
                <a:solidFill>
                  <a:schemeClr val="dk1"/>
                </a:solidFill>
                <a:latin typeface="Blinker" panose="02000000000000000000"/>
                <a:ea typeface="Blinker" panose="02000000000000000000"/>
                <a:cs typeface="Blinker" panose="02000000000000000000"/>
                <a:sym typeface="Blinker" panose="02000000000000000000"/>
              </a:rPr>
              <a:t>, and infographics &amp; images by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8"/>
              </a:rPr>
              <a:t>Freepik</a:t>
            </a:r>
            <a:r>
              <a:rPr lang="en-GB" sz="1000" u="sng">
                <a:solidFill>
                  <a:schemeClr val="dk1"/>
                </a:solidFill>
                <a:latin typeface="Blinker" panose="02000000000000000000"/>
                <a:ea typeface="Blinker" panose="02000000000000000000"/>
                <a:cs typeface="Blinker" panose="02000000000000000000"/>
                <a:sym typeface="Blinker" panose="02000000000000000000"/>
              </a:rPr>
              <a:t> </a:t>
            </a:r>
            <a:endParaRPr sz="1000" b="1" u="sng">
              <a:solidFill>
                <a:schemeClr val="dk1"/>
              </a:solidFill>
              <a:latin typeface="Blinker" panose="02000000000000000000"/>
              <a:ea typeface="Blinker" panose="02000000000000000000"/>
              <a:cs typeface="Blinker" panose="02000000000000000000"/>
              <a:sym typeface="Blinker" panose="02000000000000000000"/>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236" name="Shape 236"/>
        <p:cNvGrpSpPr/>
        <p:nvPr/>
      </p:nvGrpSpPr>
      <p:grpSpPr>
        <a:xfrm>
          <a:off x="0" y="0"/>
          <a:ext cx="0" cy="0"/>
          <a:chOff x="0" y="0"/>
          <a:chExt cx="0" cy="0"/>
        </a:xfrm>
      </p:grpSpPr>
      <p:pic>
        <p:nvPicPr>
          <p:cNvPr id="237" name="Google Shape;237;p22"/>
          <p:cNvPicPr preferRelativeResize="0"/>
          <p:nvPr/>
        </p:nvPicPr>
        <p:blipFill>
          <a:blip r:embed="rId2"/>
          <a:stretch>
            <a:fillRect/>
          </a:stretch>
        </p:blipFill>
        <p:spPr>
          <a:xfrm rot="-5400000" flipH="1">
            <a:off x="-3578594" y="-152256"/>
            <a:ext cx="4148250" cy="4148250"/>
          </a:xfrm>
          <a:prstGeom prst="rect">
            <a:avLst/>
          </a:prstGeom>
          <a:noFill/>
          <a:ln>
            <a:noFill/>
          </a:ln>
        </p:spPr>
      </p:pic>
      <p:pic>
        <p:nvPicPr>
          <p:cNvPr id="238" name="Google Shape;238;p22"/>
          <p:cNvPicPr preferRelativeResize="0"/>
          <p:nvPr/>
        </p:nvPicPr>
        <p:blipFill>
          <a:blip r:embed="rId2"/>
          <a:stretch>
            <a:fillRect/>
          </a:stretch>
        </p:blipFill>
        <p:spPr>
          <a:xfrm rot="5400000" flipH="1">
            <a:off x="7610169" y="3996006"/>
            <a:ext cx="4148250" cy="4148250"/>
          </a:xfrm>
          <a:prstGeom prst="rect">
            <a:avLst/>
          </a:prstGeom>
          <a:noFill/>
          <a:ln>
            <a:noFill/>
          </a:ln>
        </p:spPr>
      </p:pic>
      <p:pic>
        <p:nvPicPr>
          <p:cNvPr id="239" name="Google Shape;239;p22"/>
          <p:cNvPicPr preferRelativeResize="0"/>
          <p:nvPr/>
        </p:nvPicPr>
        <p:blipFill>
          <a:blip r:embed="rId2"/>
          <a:stretch>
            <a:fillRect/>
          </a:stretch>
        </p:blipFill>
        <p:spPr>
          <a:xfrm rot="5400000" flipH="1">
            <a:off x="5152919" y="-3516906"/>
            <a:ext cx="4148250" cy="4148250"/>
          </a:xfrm>
          <a:prstGeom prst="rect">
            <a:avLst/>
          </a:prstGeom>
          <a:noFill/>
          <a:ln>
            <a:noFill/>
          </a:ln>
        </p:spPr>
      </p:pic>
      <p:pic>
        <p:nvPicPr>
          <p:cNvPr id="240" name="Google Shape;240;p22"/>
          <p:cNvPicPr preferRelativeResize="0"/>
          <p:nvPr/>
        </p:nvPicPr>
        <p:blipFill>
          <a:blip r:embed="rId3"/>
          <a:stretch>
            <a:fillRect/>
          </a:stretch>
        </p:blipFill>
        <p:spPr>
          <a:xfrm rot="5400000">
            <a:off x="5920138" y="4475450"/>
            <a:ext cx="2892325" cy="2892325"/>
          </a:xfrm>
          <a:prstGeom prst="rect">
            <a:avLst/>
          </a:prstGeom>
          <a:noFill/>
          <a:ln>
            <a:noFill/>
          </a:ln>
        </p:spPr>
      </p:pic>
      <p:pic>
        <p:nvPicPr>
          <p:cNvPr id="241" name="Google Shape;241;p22"/>
          <p:cNvPicPr preferRelativeResize="0"/>
          <p:nvPr/>
        </p:nvPicPr>
        <p:blipFill>
          <a:blip r:embed="rId4"/>
          <a:stretch>
            <a:fillRect/>
          </a:stretch>
        </p:blipFill>
        <p:spPr>
          <a:xfrm rot="10800000">
            <a:off x="4220656" y="-3048831"/>
            <a:ext cx="3389525" cy="3389525"/>
          </a:xfrm>
          <a:prstGeom prst="rect">
            <a:avLst/>
          </a:prstGeom>
          <a:noFill/>
          <a:ln>
            <a:noFill/>
          </a:ln>
        </p:spPr>
      </p:pic>
      <p:pic>
        <p:nvPicPr>
          <p:cNvPr id="242" name="Google Shape;242;p22"/>
          <p:cNvPicPr preferRelativeResize="0"/>
          <p:nvPr/>
        </p:nvPicPr>
        <p:blipFill>
          <a:blip r:embed="rId5"/>
          <a:stretch>
            <a:fillRect/>
          </a:stretch>
        </p:blipFill>
        <p:spPr>
          <a:xfrm rot="10800000">
            <a:off x="-356812" y="4604000"/>
            <a:ext cx="2840425" cy="2840425"/>
          </a:xfrm>
          <a:prstGeom prst="rect">
            <a:avLst/>
          </a:prstGeom>
          <a:noFill/>
          <a:ln>
            <a:noFill/>
          </a:ln>
        </p:spPr>
      </p:pic>
      <p:pic>
        <p:nvPicPr>
          <p:cNvPr id="243" name="Google Shape;243;p22"/>
          <p:cNvPicPr preferRelativeResize="0"/>
          <p:nvPr/>
        </p:nvPicPr>
        <p:blipFill>
          <a:blip r:embed="rId3"/>
          <a:stretch>
            <a:fillRect/>
          </a:stretch>
        </p:blipFill>
        <p:spPr>
          <a:xfrm rot="5400000">
            <a:off x="-2123987" y="-358225"/>
            <a:ext cx="2892325" cy="2892325"/>
          </a:xfrm>
          <a:prstGeom prst="rect">
            <a:avLst/>
          </a:prstGeom>
          <a:noFill/>
          <a:ln>
            <a:noFill/>
          </a:ln>
        </p:spPr>
      </p:pic>
      <p:pic>
        <p:nvPicPr>
          <p:cNvPr id="244" name="Google Shape;244;p22"/>
          <p:cNvPicPr preferRelativeResize="0"/>
          <p:nvPr/>
        </p:nvPicPr>
        <p:blipFill>
          <a:blip r:embed="rId5"/>
          <a:stretch>
            <a:fillRect/>
          </a:stretch>
        </p:blipFill>
        <p:spPr>
          <a:xfrm rot="10800000">
            <a:off x="8430763" y="743063"/>
            <a:ext cx="2840425" cy="284042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245" name="Shape 245"/>
        <p:cNvGrpSpPr/>
        <p:nvPr/>
      </p:nvGrpSpPr>
      <p:grpSpPr>
        <a:xfrm>
          <a:off x="0" y="0"/>
          <a:ext cx="0" cy="0"/>
          <a:chOff x="0" y="0"/>
          <a:chExt cx="0" cy="0"/>
        </a:xfrm>
      </p:grpSpPr>
      <p:pic>
        <p:nvPicPr>
          <p:cNvPr id="246" name="Google Shape;246;p23"/>
          <p:cNvPicPr preferRelativeResize="0"/>
          <p:nvPr/>
        </p:nvPicPr>
        <p:blipFill>
          <a:blip r:embed="rId2"/>
          <a:stretch>
            <a:fillRect/>
          </a:stretch>
        </p:blipFill>
        <p:spPr>
          <a:xfrm rot="10800000">
            <a:off x="-1457850" y="3562950"/>
            <a:ext cx="3549850" cy="3549850"/>
          </a:xfrm>
          <a:prstGeom prst="rect">
            <a:avLst/>
          </a:prstGeom>
          <a:noFill/>
          <a:ln>
            <a:noFill/>
          </a:ln>
        </p:spPr>
      </p:pic>
      <p:pic>
        <p:nvPicPr>
          <p:cNvPr id="247" name="Google Shape;247;p23"/>
          <p:cNvPicPr preferRelativeResize="0"/>
          <p:nvPr/>
        </p:nvPicPr>
        <p:blipFill>
          <a:blip r:embed="rId2"/>
          <a:stretch>
            <a:fillRect/>
          </a:stretch>
        </p:blipFill>
        <p:spPr>
          <a:xfrm rot="10800000">
            <a:off x="8283825" y="1634175"/>
            <a:ext cx="3549850" cy="3549850"/>
          </a:xfrm>
          <a:prstGeom prst="rect">
            <a:avLst/>
          </a:prstGeom>
          <a:noFill/>
          <a:ln>
            <a:noFill/>
          </a:ln>
        </p:spPr>
      </p:pic>
      <p:pic>
        <p:nvPicPr>
          <p:cNvPr id="248" name="Google Shape;248;p23"/>
          <p:cNvPicPr preferRelativeResize="0"/>
          <p:nvPr/>
        </p:nvPicPr>
        <p:blipFill>
          <a:blip r:embed="rId3"/>
          <a:stretch>
            <a:fillRect/>
          </a:stretch>
        </p:blipFill>
        <p:spPr>
          <a:xfrm rot="10800000">
            <a:off x="-2193787" y="-520112"/>
            <a:ext cx="2840425" cy="2840425"/>
          </a:xfrm>
          <a:prstGeom prst="rect">
            <a:avLst/>
          </a:prstGeom>
          <a:noFill/>
          <a:ln>
            <a:noFill/>
          </a:ln>
        </p:spPr>
      </p:pic>
      <p:pic>
        <p:nvPicPr>
          <p:cNvPr id="249" name="Google Shape;249;p23"/>
          <p:cNvPicPr preferRelativeResize="0"/>
          <p:nvPr/>
        </p:nvPicPr>
        <p:blipFill>
          <a:blip r:embed="rId4"/>
          <a:stretch>
            <a:fillRect/>
          </a:stretch>
        </p:blipFill>
        <p:spPr>
          <a:xfrm rot="5400000" flipH="1">
            <a:off x="5465194" y="4466944"/>
            <a:ext cx="4148250" cy="4148250"/>
          </a:xfrm>
          <a:prstGeom prst="rect">
            <a:avLst/>
          </a:prstGeom>
          <a:noFill/>
          <a:ln>
            <a:noFill/>
          </a:ln>
        </p:spPr>
      </p:pic>
      <p:pic>
        <p:nvPicPr>
          <p:cNvPr id="250" name="Google Shape;250;p23"/>
          <p:cNvPicPr preferRelativeResize="0"/>
          <p:nvPr/>
        </p:nvPicPr>
        <p:blipFill>
          <a:blip r:embed="rId5"/>
          <a:stretch>
            <a:fillRect/>
          </a:stretch>
        </p:blipFill>
        <p:spPr>
          <a:xfrm rot="10800000">
            <a:off x="4064506" y="4778869"/>
            <a:ext cx="3389525" cy="3389525"/>
          </a:xfrm>
          <a:prstGeom prst="rect">
            <a:avLst/>
          </a:prstGeom>
          <a:noFill/>
          <a:ln>
            <a:noFill/>
          </a:ln>
        </p:spPr>
      </p:pic>
      <p:pic>
        <p:nvPicPr>
          <p:cNvPr id="251" name="Google Shape;251;p23"/>
          <p:cNvPicPr preferRelativeResize="0"/>
          <p:nvPr/>
        </p:nvPicPr>
        <p:blipFill>
          <a:blip r:embed="rId5"/>
          <a:stretch>
            <a:fillRect/>
          </a:stretch>
        </p:blipFill>
        <p:spPr>
          <a:xfrm rot="10800000">
            <a:off x="7934506" y="-2229181"/>
            <a:ext cx="3389525" cy="3389525"/>
          </a:xfrm>
          <a:prstGeom prst="rect">
            <a:avLst/>
          </a:prstGeom>
          <a:noFill/>
          <a:ln>
            <a:noFill/>
          </a:ln>
        </p:spPr>
      </p:pic>
      <p:pic>
        <p:nvPicPr>
          <p:cNvPr id="252" name="Google Shape;252;p23"/>
          <p:cNvPicPr preferRelativeResize="0"/>
          <p:nvPr/>
        </p:nvPicPr>
        <p:blipFill>
          <a:blip r:embed="rId4"/>
          <a:stretch>
            <a:fillRect/>
          </a:stretch>
        </p:blipFill>
        <p:spPr>
          <a:xfrm rot="5400000" flipH="1">
            <a:off x="-6" y="-3608756"/>
            <a:ext cx="4148250" cy="4148250"/>
          </a:xfrm>
          <a:prstGeom prst="rect">
            <a:avLst/>
          </a:prstGeom>
          <a:noFill/>
          <a:ln>
            <a:noFill/>
          </a:ln>
        </p:spPr>
      </p:pic>
      <p:pic>
        <p:nvPicPr>
          <p:cNvPr id="253" name="Google Shape;253;p23"/>
          <p:cNvPicPr preferRelativeResize="0"/>
          <p:nvPr/>
        </p:nvPicPr>
        <p:blipFill>
          <a:blip r:embed="rId3"/>
          <a:stretch>
            <a:fillRect/>
          </a:stretch>
        </p:blipFill>
        <p:spPr>
          <a:xfrm>
            <a:off x="4805063" y="-2347888"/>
            <a:ext cx="2840425" cy="284042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257" name="Shape 25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258" name="Shape 258"/>
        <p:cNvGrpSpPr/>
        <p:nvPr/>
      </p:nvGrpSpPr>
      <p:grpSpPr>
        <a:xfrm>
          <a:off x="0" y="0"/>
          <a:ext cx="0" cy="0"/>
          <a:chOff x="0" y="0"/>
          <a:chExt cx="0" cy="0"/>
        </a:xfrm>
      </p:grpSpPr>
      <p:sp>
        <p:nvSpPr>
          <p:cNvPr id="259" name="Google Shape;259;p26"/>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522000" y="295804"/>
            <a:ext cx="8100000" cy="594000"/>
          </a:xfrm>
        </p:spPr>
        <p:txBody>
          <a:bodyPr/>
          <a:lstStyle>
            <a:lvl1pPr algn="ctr">
              <a:defRPr sz="2400">
                <a:solidFill>
                  <a:schemeClr val="tx1">
                    <a:lumMod val="85000"/>
                    <a:lumOff val="15000"/>
                  </a:schemeClr>
                </a:solidFill>
                <a:latin typeface="+mj-lt"/>
              </a:defRPr>
            </a:lvl1pPr>
          </a:lstStyle>
          <a:p>
            <a:r>
              <a:rPr lang="en-US" dirty="0"/>
              <a:t>Click to add title</a:t>
            </a:r>
            <a:endParaRPr lang="en-US" dirty="0"/>
          </a:p>
        </p:txBody>
      </p:sp>
      <p:sp>
        <p:nvSpPr>
          <p:cNvPr id="3" name="日期占位符 2"/>
          <p:cNvSpPr>
            <a:spLocks noGrp="1"/>
          </p:cNvSpPr>
          <p:nvPr>
            <p:ph type="dt" sz="half" idx="10"/>
            <p:custDataLst>
              <p:tags r:id="rId3"/>
            </p:custDataLst>
          </p:nvPr>
        </p:nvSpPr>
        <p:spPr>
          <a:xfrm>
            <a:off x="459000" y="4735800"/>
            <a:ext cx="2025000" cy="237600"/>
          </a:xfrm>
        </p:spPr>
        <p:txBody>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4" name="页脚占位符 3"/>
          <p:cNvSpPr>
            <a:spLocks noGrp="1"/>
          </p:cNvSpPr>
          <p:nvPr>
            <p:ph type="ftr" sz="quarter" idx="11"/>
            <p:custDataLst>
              <p:tags r:id="rId4"/>
            </p:custDataLst>
          </p:nvPr>
        </p:nvSpPr>
        <p:spPr>
          <a:xfrm>
            <a:off x="3087000" y="4735800"/>
            <a:ext cx="2970000" cy="237600"/>
          </a:xfrm>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5"/>
            </p:custDataLst>
          </p:nvPr>
        </p:nvSpPr>
        <p:spPr>
          <a:xfrm>
            <a:off x="6658200" y="4735800"/>
            <a:ext cx="2025000" cy="237600"/>
          </a:xfrm>
        </p:spPr>
        <p:txBody>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6" name="Shape 26"/>
        <p:cNvGrpSpPr/>
        <p:nvPr/>
      </p:nvGrpSpPr>
      <p:grpSpPr>
        <a:xfrm>
          <a:off x="0" y="0"/>
          <a:ext cx="0" cy="0"/>
          <a:chOff x="0" y="0"/>
          <a:chExt cx="0" cy="0"/>
        </a:xfrm>
      </p:grpSpPr>
      <p:grpSp>
        <p:nvGrpSpPr>
          <p:cNvPr id="27" name="Google Shape;27;p4"/>
          <p:cNvGrpSpPr/>
          <p:nvPr/>
        </p:nvGrpSpPr>
        <p:grpSpPr>
          <a:xfrm>
            <a:off x="-2423925" y="-1027950"/>
            <a:ext cx="14213750" cy="8093263"/>
            <a:chOff x="-2423925" y="-1027950"/>
            <a:chExt cx="14213750" cy="8093263"/>
          </a:xfrm>
        </p:grpSpPr>
        <p:pic>
          <p:nvPicPr>
            <p:cNvPr id="28" name="Google Shape;28;p4"/>
            <p:cNvPicPr preferRelativeResize="0"/>
            <p:nvPr/>
          </p:nvPicPr>
          <p:blipFill>
            <a:blip r:embed="rId2"/>
            <a:stretch>
              <a:fillRect/>
            </a:stretch>
          </p:blipFill>
          <p:spPr>
            <a:xfrm rot="-5400000">
              <a:off x="8424000" y="-1027950"/>
              <a:ext cx="3365825" cy="3365825"/>
            </a:xfrm>
            <a:prstGeom prst="rect">
              <a:avLst/>
            </a:prstGeom>
            <a:noFill/>
            <a:ln>
              <a:noFill/>
            </a:ln>
          </p:spPr>
        </p:pic>
        <p:pic>
          <p:nvPicPr>
            <p:cNvPr id="29" name="Google Shape;29;p4"/>
            <p:cNvPicPr preferRelativeResize="0"/>
            <p:nvPr/>
          </p:nvPicPr>
          <p:blipFill>
            <a:blip r:embed="rId2"/>
            <a:stretch>
              <a:fillRect/>
            </a:stretch>
          </p:blipFill>
          <p:spPr>
            <a:xfrm rot="-5400000">
              <a:off x="-2423925" y="3699488"/>
              <a:ext cx="3365825" cy="3365825"/>
            </a:xfrm>
            <a:prstGeom prst="rect">
              <a:avLst/>
            </a:prstGeom>
            <a:noFill/>
            <a:ln>
              <a:noFill/>
            </a:ln>
          </p:spPr>
        </p:pic>
      </p:grpSp>
      <p:grpSp>
        <p:nvGrpSpPr>
          <p:cNvPr id="30" name="Google Shape;30;p4"/>
          <p:cNvGrpSpPr/>
          <p:nvPr/>
        </p:nvGrpSpPr>
        <p:grpSpPr>
          <a:xfrm>
            <a:off x="-2384500" y="539500"/>
            <a:ext cx="13876400" cy="4392500"/>
            <a:chOff x="-2384500" y="539500"/>
            <a:chExt cx="13876400" cy="4392500"/>
          </a:xfrm>
        </p:grpSpPr>
        <p:pic>
          <p:nvPicPr>
            <p:cNvPr id="31" name="Google Shape;31;p4"/>
            <p:cNvPicPr preferRelativeResize="0"/>
            <p:nvPr/>
          </p:nvPicPr>
          <p:blipFill>
            <a:blip r:embed="rId3"/>
            <a:stretch>
              <a:fillRect/>
            </a:stretch>
          </p:blipFill>
          <p:spPr>
            <a:xfrm rot="5400000">
              <a:off x="-2384500" y="2039675"/>
              <a:ext cx="2892325" cy="2892325"/>
            </a:xfrm>
            <a:prstGeom prst="rect">
              <a:avLst/>
            </a:prstGeom>
            <a:noFill/>
            <a:ln>
              <a:noFill/>
            </a:ln>
          </p:spPr>
        </p:pic>
        <p:pic>
          <p:nvPicPr>
            <p:cNvPr id="32" name="Google Shape;32;p4"/>
            <p:cNvPicPr preferRelativeResize="0"/>
            <p:nvPr/>
          </p:nvPicPr>
          <p:blipFill>
            <a:blip r:embed="rId4"/>
            <a:stretch>
              <a:fillRect/>
            </a:stretch>
          </p:blipFill>
          <p:spPr>
            <a:xfrm>
              <a:off x="8805200" y="539500"/>
              <a:ext cx="2686700" cy="2686700"/>
            </a:xfrm>
            <a:prstGeom prst="rect">
              <a:avLst/>
            </a:prstGeom>
            <a:noFill/>
            <a:ln>
              <a:noFill/>
            </a:ln>
          </p:spPr>
        </p:pic>
      </p:grpSp>
      <p:grpSp>
        <p:nvGrpSpPr>
          <p:cNvPr id="33" name="Google Shape;33;p4"/>
          <p:cNvGrpSpPr/>
          <p:nvPr/>
        </p:nvGrpSpPr>
        <p:grpSpPr>
          <a:xfrm>
            <a:off x="-2090400" y="-675100"/>
            <a:ext cx="10941400" cy="7836400"/>
            <a:chOff x="-2090400" y="-675100"/>
            <a:chExt cx="10941400" cy="7836400"/>
          </a:xfrm>
        </p:grpSpPr>
        <p:pic>
          <p:nvPicPr>
            <p:cNvPr id="34" name="Google Shape;34;p4"/>
            <p:cNvPicPr preferRelativeResize="0"/>
            <p:nvPr/>
          </p:nvPicPr>
          <p:blipFill>
            <a:blip r:embed="rId5"/>
            <a:stretch>
              <a:fillRect/>
            </a:stretch>
          </p:blipFill>
          <p:spPr>
            <a:xfrm rot="10800000">
              <a:off x="6421800" y="4732100"/>
              <a:ext cx="2429200" cy="2429200"/>
            </a:xfrm>
            <a:prstGeom prst="rect">
              <a:avLst/>
            </a:prstGeom>
            <a:noFill/>
            <a:ln>
              <a:noFill/>
            </a:ln>
          </p:spPr>
        </p:pic>
        <p:pic>
          <p:nvPicPr>
            <p:cNvPr id="35" name="Google Shape;35;p4"/>
            <p:cNvPicPr preferRelativeResize="0"/>
            <p:nvPr/>
          </p:nvPicPr>
          <p:blipFill>
            <a:blip r:embed="rId5"/>
            <a:stretch>
              <a:fillRect/>
            </a:stretch>
          </p:blipFill>
          <p:spPr>
            <a:xfrm rot="10800000">
              <a:off x="-2090400" y="-675100"/>
              <a:ext cx="2429200" cy="2429200"/>
            </a:xfrm>
            <a:prstGeom prst="rect">
              <a:avLst/>
            </a:prstGeom>
            <a:noFill/>
            <a:ln>
              <a:noFill/>
            </a:ln>
          </p:spPr>
        </p:pic>
      </p:grpSp>
      <p:sp>
        <p:nvSpPr>
          <p:cNvPr id="36" name="Google Shape;36;p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7" name="Google Shape;37;p4"/>
          <p:cNvSpPr txBox="1"/>
          <p:nvPr>
            <p:ph type="body" idx="1"/>
          </p:nvPr>
        </p:nvSpPr>
        <p:spPr>
          <a:xfrm>
            <a:off x="720000" y="1139551"/>
            <a:ext cx="7704000" cy="399000"/>
          </a:xfrm>
          <a:prstGeom prst="rect">
            <a:avLst/>
          </a:prstGeom>
        </p:spPr>
        <p:txBody>
          <a:bodyPr spcFirstLastPara="1" wrap="square" lIns="91425" tIns="91425" rIns="91425" bIns="91425" anchor="t" anchorCtr="0">
            <a:noAutofit/>
          </a:bodyPr>
          <a:lstStyle>
            <a:lvl1pPr marL="457200" lvl="0" indent="-304800" algn="ctr"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38" name="Shape 38"/>
        <p:cNvGrpSpPr/>
        <p:nvPr/>
      </p:nvGrpSpPr>
      <p:grpSpPr>
        <a:xfrm>
          <a:off x="0" y="0"/>
          <a:ext cx="0" cy="0"/>
          <a:chOff x="0" y="0"/>
          <a:chExt cx="0" cy="0"/>
        </a:xfrm>
      </p:grpSpPr>
      <p:grpSp>
        <p:nvGrpSpPr>
          <p:cNvPr id="39" name="Google Shape;39;p5"/>
          <p:cNvGrpSpPr/>
          <p:nvPr/>
        </p:nvGrpSpPr>
        <p:grpSpPr>
          <a:xfrm>
            <a:off x="-3317650" y="-649650"/>
            <a:ext cx="15118238" cy="8185875"/>
            <a:chOff x="-3317650" y="-649650"/>
            <a:chExt cx="15118238" cy="8185875"/>
          </a:xfrm>
        </p:grpSpPr>
        <p:pic>
          <p:nvPicPr>
            <p:cNvPr id="40" name="Google Shape;40;p5"/>
            <p:cNvPicPr preferRelativeResize="0"/>
            <p:nvPr/>
          </p:nvPicPr>
          <p:blipFill>
            <a:blip r:embed="rId2"/>
            <a:stretch>
              <a:fillRect/>
            </a:stretch>
          </p:blipFill>
          <p:spPr>
            <a:xfrm rot="10800000">
              <a:off x="8493888" y="2555100"/>
              <a:ext cx="3306700" cy="3306700"/>
            </a:xfrm>
            <a:prstGeom prst="rect">
              <a:avLst/>
            </a:prstGeom>
            <a:noFill/>
            <a:ln>
              <a:noFill/>
            </a:ln>
          </p:spPr>
        </p:pic>
        <p:pic>
          <p:nvPicPr>
            <p:cNvPr id="41" name="Google Shape;41;p5"/>
            <p:cNvPicPr preferRelativeResize="0"/>
            <p:nvPr/>
          </p:nvPicPr>
          <p:blipFill>
            <a:blip r:embed="rId2"/>
            <a:stretch>
              <a:fillRect/>
            </a:stretch>
          </p:blipFill>
          <p:spPr>
            <a:xfrm flipH="1">
              <a:off x="-3317650" y="-649650"/>
              <a:ext cx="4148250" cy="4148250"/>
            </a:xfrm>
            <a:prstGeom prst="rect">
              <a:avLst/>
            </a:prstGeom>
            <a:noFill/>
            <a:ln>
              <a:noFill/>
            </a:ln>
          </p:spPr>
        </p:pic>
        <p:pic>
          <p:nvPicPr>
            <p:cNvPr id="42" name="Google Shape;42;p5"/>
            <p:cNvPicPr preferRelativeResize="0"/>
            <p:nvPr/>
          </p:nvPicPr>
          <p:blipFill>
            <a:blip r:embed="rId2"/>
            <a:stretch>
              <a:fillRect/>
            </a:stretch>
          </p:blipFill>
          <p:spPr>
            <a:xfrm rot="10800000">
              <a:off x="-1337337" y="4229525"/>
              <a:ext cx="3306700" cy="3306700"/>
            </a:xfrm>
            <a:prstGeom prst="rect">
              <a:avLst/>
            </a:prstGeom>
            <a:noFill/>
            <a:ln>
              <a:noFill/>
            </a:ln>
          </p:spPr>
        </p:pic>
      </p:grpSp>
      <p:grpSp>
        <p:nvGrpSpPr>
          <p:cNvPr id="43" name="Google Shape;43;p5"/>
          <p:cNvGrpSpPr/>
          <p:nvPr/>
        </p:nvGrpSpPr>
        <p:grpSpPr>
          <a:xfrm>
            <a:off x="-2874025" y="928863"/>
            <a:ext cx="13737688" cy="5604113"/>
            <a:chOff x="-2874025" y="928863"/>
            <a:chExt cx="13737688" cy="5604113"/>
          </a:xfrm>
        </p:grpSpPr>
        <p:pic>
          <p:nvPicPr>
            <p:cNvPr id="44" name="Google Shape;44;p5"/>
            <p:cNvPicPr preferRelativeResize="0"/>
            <p:nvPr/>
          </p:nvPicPr>
          <p:blipFill>
            <a:blip r:embed="rId3"/>
            <a:stretch>
              <a:fillRect/>
            </a:stretch>
          </p:blipFill>
          <p:spPr>
            <a:xfrm rot="5400000">
              <a:off x="7971338" y="3640650"/>
              <a:ext cx="2892325" cy="2892325"/>
            </a:xfrm>
            <a:prstGeom prst="rect">
              <a:avLst/>
            </a:prstGeom>
            <a:noFill/>
            <a:ln>
              <a:noFill/>
            </a:ln>
          </p:spPr>
        </p:pic>
        <p:pic>
          <p:nvPicPr>
            <p:cNvPr id="45" name="Google Shape;45;p5"/>
            <p:cNvPicPr preferRelativeResize="0"/>
            <p:nvPr/>
          </p:nvPicPr>
          <p:blipFill>
            <a:blip r:embed="rId4"/>
            <a:stretch>
              <a:fillRect/>
            </a:stretch>
          </p:blipFill>
          <p:spPr>
            <a:xfrm rot="5400000">
              <a:off x="-2874025" y="928863"/>
              <a:ext cx="3389525" cy="3389525"/>
            </a:xfrm>
            <a:prstGeom prst="rect">
              <a:avLst/>
            </a:prstGeom>
            <a:noFill/>
            <a:ln>
              <a:noFill/>
            </a:ln>
          </p:spPr>
        </p:pic>
      </p:grpSp>
      <p:grpSp>
        <p:nvGrpSpPr>
          <p:cNvPr id="46" name="Google Shape;46;p5"/>
          <p:cNvGrpSpPr/>
          <p:nvPr/>
        </p:nvGrpSpPr>
        <p:grpSpPr>
          <a:xfrm>
            <a:off x="3151788" y="-402500"/>
            <a:ext cx="8317125" cy="7846925"/>
            <a:chOff x="3151788" y="-402500"/>
            <a:chExt cx="8317125" cy="7846925"/>
          </a:xfrm>
        </p:grpSpPr>
        <p:pic>
          <p:nvPicPr>
            <p:cNvPr id="47" name="Google Shape;47;p5"/>
            <p:cNvPicPr preferRelativeResize="0"/>
            <p:nvPr/>
          </p:nvPicPr>
          <p:blipFill>
            <a:blip r:embed="rId5"/>
            <a:stretch>
              <a:fillRect/>
            </a:stretch>
          </p:blipFill>
          <p:spPr>
            <a:xfrm rot="10800000">
              <a:off x="3151788" y="4604000"/>
              <a:ext cx="2840425" cy="2840425"/>
            </a:xfrm>
            <a:prstGeom prst="rect">
              <a:avLst/>
            </a:prstGeom>
            <a:noFill/>
            <a:ln>
              <a:noFill/>
            </a:ln>
          </p:spPr>
        </p:pic>
        <p:pic>
          <p:nvPicPr>
            <p:cNvPr id="48" name="Google Shape;48;p5"/>
            <p:cNvPicPr preferRelativeResize="0"/>
            <p:nvPr/>
          </p:nvPicPr>
          <p:blipFill>
            <a:blip r:embed="rId5"/>
            <a:stretch>
              <a:fillRect/>
            </a:stretch>
          </p:blipFill>
          <p:spPr>
            <a:xfrm rot="10800000">
              <a:off x="8628488" y="-402500"/>
              <a:ext cx="2840425" cy="2840425"/>
            </a:xfrm>
            <a:prstGeom prst="rect">
              <a:avLst/>
            </a:prstGeom>
            <a:noFill/>
            <a:ln>
              <a:noFill/>
            </a:ln>
          </p:spPr>
        </p:pic>
      </p:grpSp>
      <p:sp>
        <p:nvSpPr>
          <p:cNvPr id="49" name="Google Shape;49;p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0" name="Google Shape;50;p5"/>
          <p:cNvSpPr txBox="1"/>
          <p:nvPr>
            <p:ph type="subTitle" idx="1"/>
          </p:nvPr>
        </p:nvSpPr>
        <p:spPr>
          <a:xfrm>
            <a:off x="4923249" y="2801425"/>
            <a:ext cx="2505600" cy="169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51" name="Google Shape;51;p5"/>
          <p:cNvSpPr txBox="1"/>
          <p:nvPr>
            <p:ph type="subTitle" idx="2"/>
          </p:nvPr>
        </p:nvSpPr>
        <p:spPr>
          <a:xfrm>
            <a:off x="1715375" y="2801425"/>
            <a:ext cx="2505600" cy="169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52" name="Google Shape;52;p5"/>
          <p:cNvSpPr txBox="1"/>
          <p:nvPr>
            <p:ph type="subTitle" idx="3"/>
          </p:nvPr>
        </p:nvSpPr>
        <p:spPr>
          <a:xfrm>
            <a:off x="1715375" y="2384524"/>
            <a:ext cx="2505600" cy="47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53" name="Google Shape;53;p5"/>
          <p:cNvSpPr txBox="1"/>
          <p:nvPr>
            <p:ph type="subTitle" idx="4"/>
          </p:nvPr>
        </p:nvSpPr>
        <p:spPr>
          <a:xfrm>
            <a:off x="4923250" y="2384524"/>
            <a:ext cx="2505600" cy="478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a:solidFill>
                  <a:schemeClr val="dk1"/>
                </a:solidFill>
                <a:latin typeface="Righteous" panose="02010506000000020000"/>
                <a:ea typeface="Righteous" panose="02010506000000020000"/>
                <a:cs typeface="Righteous" panose="02010506000000020000"/>
                <a:sym typeface="Righteous" panose="02010506000000020000"/>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54" name="Shape 54"/>
        <p:cNvGrpSpPr/>
        <p:nvPr/>
      </p:nvGrpSpPr>
      <p:grpSpPr>
        <a:xfrm>
          <a:off x="0" y="0"/>
          <a:ext cx="0" cy="0"/>
          <a:chOff x="0" y="0"/>
          <a:chExt cx="0" cy="0"/>
        </a:xfrm>
      </p:grpSpPr>
      <p:grpSp>
        <p:nvGrpSpPr>
          <p:cNvPr id="55" name="Google Shape;55;p6"/>
          <p:cNvGrpSpPr/>
          <p:nvPr/>
        </p:nvGrpSpPr>
        <p:grpSpPr>
          <a:xfrm>
            <a:off x="-2798075" y="45288"/>
            <a:ext cx="12966850" cy="7763075"/>
            <a:chOff x="-2798075" y="45288"/>
            <a:chExt cx="12966850" cy="7763075"/>
          </a:xfrm>
        </p:grpSpPr>
        <p:pic>
          <p:nvPicPr>
            <p:cNvPr id="56" name="Google Shape;56;p6"/>
            <p:cNvPicPr preferRelativeResize="0"/>
            <p:nvPr/>
          </p:nvPicPr>
          <p:blipFill>
            <a:blip r:embed="rId2"/>
            <a:stretch>
              <a:fillRect/>
            </a:stretch>
          </p:blipFill>
          <p:spPr>
            <a:xfrm rot="10800000">
              <a:off x="6862075" y="4501663"/>
              <a:ext cx="3306700" cy="3306700"/>
            </a:xfrm>
            <a:prstGeom prst="rect">
              <a:avLst/>
            </a:prstGeom>
            <a:noFill/>
            <a:ln>
              <a:noFill/>
            </a:ln>
          </p:spPr>
        </p:pic>
        <p:pic>
          <p:nvPicPr>
            <p:cNvPr id="57" name="Google Shape;57;p6"/>
            <p:cNvPicPr preferRelativeResize="0"/>
            <p:nvPr/>
          </p:nvPicPr>
          <p:blipFill>
            <a:blip r:embed="rId2"/>
            <a:stretch>
              <a:fillRect/>
            </a:stretch>
          </p:blipFill>
          <p:spPr>
            <a:xfrm rot="-5400000">
              <a:off x="-2798075" y="45288"/>
              <a:ext cx="3306700" cy="3306700"/>
            </a:xfrm>
            <a:prstGeom prst="rect">
              <a:avLst/>
            </a:prstGeom>
            <a:noFill/>
            <a:ln>
              <a:noFill/>
            </a:ln>
          </p:spPr>
        </p:pic>
      </p:grpSp>
      <p:pic>
        <p:nvPicPr>
          <p:cNvPr id="58" name="Google Shape;58;p6"/>
          <p:cNvPicPr preferRelativeResize="0"/>
          <p:nvPr/>
        </p:nvPicPr>
        <p:blipFill>
          <a:blip r:embed="rId3"/>
          <a:stretch>
            <a:fillRect/>
          </a:stretch>
        </p:blipFill>
        <p:spPr>
          <a:xfrm rot="-5400000">
            <a:off x="-2525050" y="3680450"/>
            <a:ext cx="3549850" cy="3549850"/>
          </a:xfrm>
          <a:prstGeom prst="rect">
            <a:avLst/>
          </a:prstGeom>
          <a:noFill/>
          <a:ln>
            <a:noFill/>
          </a:ln>
        </p:spPr>
      </p:pic>
      <p:pic>
        <p:nvPicPr>
          <p:cNvPr id="59" name="Google Shape;59;p6"/>
          <p:cNvPicPr preferRelativeResize="0"/>
          <p:nvPr/>
        </p:nvPicPr>
        <p:blipFill>
          <a:blip r:embed="rId4"/>
          <a:stretch>
            <a:fillRect/>
          </a:stretch>
        </p:blipFill>
        <p:spPr>
          <a:xfrm rot="10800000">
            <a:off x="8635363" y="-216125"/>
            <a:ext cx="2894475" cy="2894475"/>
          </a:xfrm>
          <a:prstGeom prst="rect">
            <a:avLst/>
          </a:prstGeom>
          <a:noFill/>
          <a:ln>
            <a:noFill/>
          </a:ln>
        </p:spPr>
      </p:pic>
      <p:pic>
        <p:nvPicPr>
          <p:cNvPr id="60" name="Google Shape;60;p6"/>
          <p:cNvPicPr preferRelativeResize="0"/>
          <p:nvPr/>
        </p:nvPicPr>
        <p:blipFill>
          <a:blip r:embed="rId5"/>
          <a:stretch>
            <a:fillRect/>
          </a:stretch>
        </p:blipFill>
        <p:spPr>
          <a:xfrm rot="5400000">
            <a:off x="6194100" y="4811675"/>
            <a:ext cx="2686700" cy="2686700"/>
          </a:xfrm>
          <a:prstGeom prst="rect">
            <a:avLst/>
          </a:prstGeom>
          <a:noFill/>
          <a:ln>
            <a:noFill/>
          </a:ln>
        </p:spPr>
      </p:pic>
      <p:sp>
        <p:nvSpPr>
          <p:cNvPr id="61" name="Google Shape;61;p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62" name="Shape 62"/>
        <p:cNvGrpSpPr/>
        <p:nvPr/>
      </p:nvGrpSpPr>
      <p:grpSpPr>
        <a:xfrm>
          <a:off x="0" y="0"/>
          <a:ext cx="0" cy="0"/>
          <a:chOff x="0" y="0"/>
          <a:chExt cx="0" cy="0"/>
        </a:xfrm>
      </p:grpSpPr>
      <p:pic>
        <p:nvPicPr>
          <p:cNvPr id="63" name="Google Shape;63;p7"/>
          <p:cNvPicPr preferRelativeResize="0"/>
          <p:nvPr/>
        </p:nvPicPr>
        <p:blipFill>
          <a:blip r:embed="rId2"/>
          <a:stretch>
            <a:fillRect/>
          </a:stretch>
        </p:blipFill>
        <p:spPr>
          <a:xfrm rot="10800000">
            <a:off x="184550" y="4732100"/>
            <a:ext cx="2429200" cy="2429200"/>
          </a:xfrm>
          <a:prstGeom prst="rect">
            <a:avLst/>
          </a:prstGeom>
          <a:noFill/>
          <a:ln>
            <a:noFill/>
          </a:ln>
        </p:spPr>
      </p:pic>
      <p:pic>
        <p:nvPicPr>
          <p:cNvPr id="64" name="Google Shape;64;p7"/>
          <p:cNvPicPr preferRelativeResize="0"/>
          <p:nvPr/>
        </p:nvPicPr>
        <p:blipFill>
          <a:blip r:embed="rId3"/>
          <a:stretch>
            <a:fillRect/>
          </a:stretch>
        </p:blipFill>
        <p:spPr>
          <a:xfrm rot="5400000">
            <a:off x="4355163" y="-2474275"/>
            <a:ext cx="2892325" cy="2892325"/>
          </a:xfrm>
          <a:prstGeom prst="rect">
            <a:avLst/>
          </a:prstGeom>
          <a:noFill/>
          <a:ln>
            <a:noFill/>
          </a:ln>
        </p:spPr>
      </p:pic>
      <p:sp>
        <p:nvSpPr>
          <p:cNvPr id="65" name="Google Shape;65;p7"/>
          <p:cNvSpPr txBox="1"/>
          <p:nvPr>
            <p:ph type="subTitle" idx="1"/>
          </p:nvPr>
        </p:nvSpPr>
        <p:spPr>
          <a:xfrm>
            <a:off x="811975" y="1878225"/>
            <a:ext cx="3410700" cy="19740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66" name="Google Shape;66;p7"/>
          <p:cNvSpPr txBox="1"/>
          <p:nvPr>
            <p:ph type="title"/>
          </p:nvPr>
        </p:nvSpPr>
        <p:spPr>
          <a:xfrm>
            <a:off x="811975" y="79975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7" name="Google Shape;67;p7"/>
          <p:cNvSpPr/>
          <p:nvPr>
            <p:ph type="pic" idx="2"/>
          </p:nvPr>
        </p:nvSpPr>
        <p:spPr>
          <a:xfrm>
            <a:off x="4976000" y="1310550"/>
            <a:ext cx="2873100" cy="2837700"/>
          </a:xfrm>
          <a:prstGeom prst="octagon">
            <a:avLst>
              <a:gd name="adj" fmla="val 29289"/>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68" name="Shape 68"/>
        <p:cNvGrpSpPr/>
        <p:nvPr/>
      </p:nvGrpSpPr>
      <p:grpSpPr>
        <a:xfrm>
          <a:off x="0" y="0"/>
          <a:ext cx="0" cy="0"/>
          <a:chOff x="0" y="0"/>
          <a:chExt cx="0" cy="0"/>
        </a:xfrm>
      </p:grpSpPr>
      <p:pic>
        <p:nvPicPr>
          <p:cNvPr id="69" name="Google Shape;69;p8"/>
          <p:cNvPicPr preferRelativeResize="0"/>
          <p:nvPr/>
        </p:nvPicPr>
        <p:blipFill>
          <a:blip r:embed="rId2"/>
          <a:stretch>
            <a:fillRect/>
          </a:stretch>
        </p:blipFill>
        <p:spPr>
          <a:xfrm rot="10800000">
            <a:off x="-1536700" y="3162300"/>
            <a:ext cx="3549850" cy="3549850"/>
          </a:xfrm>
          <a:prstGeom prst="rect">
            <a:avLst/>
          </a:prstGeom>
          <a:noFill/>
          <a:ln>
            <a:noFill/>
          </a:ln>
        </p:spPr>
      </p:pic>
      <p:pic>
        <p:nvPicPr>
          <p:cNvPr id="70" name="Google Shape;70;p8"/>
          <p:cNvPicPr preferRelativeResize="0"/>
          <p:nvPr/>
        </p:nvPicPr>
        <p:blipFill>
          <a:blip r:embed="rId3"/>
          <a:stretch>
            <a:fillRect/>
          </a:stretch>
        </p:blipFill>
        <p:spPr>
          <a:xfrm rot="10800000">
            <a:off x="5948388" y="-2006350"/>
            <a:ext cx="2840425" cy="2840425"/>
          </a:xfrm>
          <a:prstGeom prst="rect">
            <a:avLst/>
          </a:prstGeom>
          <a:noFill/>
          <a:ln>
            <a:noFill/>
          </a:ln>
        </p:spPr>
      </p:pic>
      <p:pic>
        <p:nvPicPr>
          <p:cNvPr id="71" name="Google Shape;71;p8"/>
          <p:cNvPicPr preferRelativeResize="0"/>
          <p:nvPr/>
        </p:nvPicPr>
        <p:blipFill>
          <a:blip r:embed="rId3"/>
          <a:stretch>
            <a:fillRect/>
          </a:stretch>
        </p:blipFill>
        <p:spPr>
          <a:xfrm rot="10800000">
            <a:off x="-2319312" y="-880712"/>
            <a:ext cx="2840425" cy="2840425"/>
          </a:xfrm>
          <a:prstGeom prst="rect">
            <a:avLst/>
          </a:prstGeom>
          <a:noFill/>
          <a:ln>
            <a:noFill/>
          </a:ln>
        </p:spPr>
      </p:pic>
      <p:pic>
        <p:nvPicPr>
          <p:cNvPr id="72" name="Google Shape;72;p8"/>
          <p:cNvPicPr preferRelativeResize="0"/>
          <p:nvPr/>
        </p:nvPicPr>
        <p:blipFill>
          <a:blip r:embed="rId4"/>
          <a:stretch>
            <a:fillRect/>
          </a:stretch>
        </p:blipFill>
        <p:spPr>
          <a:xfrm flipH="1">
            <a:off x="7969050" y="-222500"/>
            <a:ext cx="4148250" cy="4148250"/>
          </a:xfrm>
          <a:prstGeom prst="rect">
            <a:avLst/>
          </a:prstGeom>
          <a:noFill/>
          <a:ln>
            <a:noFill/>
          </a:ln>
        </p:spPr>
      </p:pic>
      <p:pic>
        <p:nvPicPr>
          <p:cNvPr id="73" name="Google Shape;73;p8"/>
          <p:cNvPicPr preferRelativeResize="0"/>
          <p:nvPr/>
        </p:nvPicPr>
        <p:blipFill>
          <a:blip r:embed="rId4"/>
          <a:stretch>
            <a:fillRect/>
          </a:stretch>
        </p:blipFill>
        <p:spPr>
          <a:xfrm flipH="1">
            <a:off x="3987600" y="4082800"/>
            <a:ext cx="4148250" cy="4148250"/>
          </a:xfrm>
          <a:prstGeom prst="rect">
            <a:avLst/>
          </a:prstGeom>
          <a:noFill/>
          <a:ln>
            <a:noFill/>
          </a:ln>
        </p:spPr>
      </p:pic>
      <p:pic>
        <p:nvPicPr>
          <p:cNvPr id="74" name="Google Shape;74;p8"/>
          <p:cNvPicPr preferRelativeResize="0"/>
          <p:nvPr/>
        </p:nvPicPr>
        <p:blipFill>
          <a:blip r:embed="rId5"/>
          <a:stretch>
            <a:fillRect/>
          </a:stretch>
        </p:blipFill>
        <p:spPr>
          <a:xfrm rot="5400000">
            <a:off x="8300288" y="2898700"/>
            <a:ext cx="2892325" cy="2892325"/>
          </a:xfrm>
          <a:prstGeom prst="rect">
            <a:avLst/>
          </a:prstGeom>
          <a:noFill/>
          <a:ln>
            <a:noFill/>
          </a:ln>
        </p:spPr>
      </p:pic>
      <p:pic>
        <p:nvPicPr>
          <p:cNvPr id="75" name="Google Shape;75;p8"/>
          <p:cNvPicPr preferRelativeResize="0"/>
          <p:nvPr/>
        </p:nvPicPr>
        <p:blipFill>
          <a:blip r:embed="rId6"/>
          <a:stretch>
            <a:fillRect/>
          </a:stretch>
        </p:blipFill>
        <p:spPr>
          <a:xfrm rot="5400000">
            <a:off x="821675" y="-2850037"/>
            <a:ext cx="3389525" cy="3389525"/>
          </a:xfrm>
          <a:prstGeom prst="rect">
            <a:avLst/>
          </a:prstGeom>
          <a:noFill/>
          <a:ln>
            <a:noFill/>
          </a:ln>
        </p:spPr>
      </p:pic>
      <p:sp>
        <p:nvSpPr>
          <p:cNvPr id="76" name="Google Shape;76;p8"/>
          <p:cNvSpPr txBox="1"/>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77" name="Shape 77"/>
        <p:cNvGrpSpPr/>
        <p:nvPr/>
      </p:nvGrpSpPr>
      <p:grpSpPr>
        <a:xfrm>
          <a:off x="0" y="0"/>
          <a:ext cx="0" cy="0"/>
          <a:chOff x="0" y="0"/>
          <a:chExt cx="0" cy="0"/>
        </a:xfrm>
      </p:grpSpPr>
      <p:pic>
        <p:nvPicPr>
          <p:cNvPr id="78" name="Google Shape;78;p9"/>
          <p:cNvPicPr preferRelativeResize="0"/>
          <p:nvPr/>
        </p:nvPicPr>
        <p:blipFill>
          <a:blip r:embed="rId2"/>
          <a:stretch>
            <a:fillRect/>
          </a:stretch>
        </p:blipFill>
        <p:spPr>
          <a:xfrm rot="10800000">
            <a:off x="423888" y="4604000"/>
            <a:ext cx="2840425" cy="2840425"/>
          </a:xfrm>
          <a:prstGeom prst="rect">
            <a:avLst/>
          </a:prstGeom>
          <a:noFill/>
          <a:ln>
            <a:noFill/>
          </a:ln>
        </p:spPr>
      </p:pic>
      <p:pic>
        <p:nvPicPr>
          <p:cNvPr id="79" name="Google Shape;79;p9"/>
          <p:cNvPicPr preferRelativeResize="0"/>
          <p:nvPr/>
        </p:nvPicPr>
        <p:blipFill>
          <a:blip r:embed="rId3"/>
          <a:stretch>
            <a:fillRect/>
          </a:stretch>
        </p:blipFill>
        <p:spPr>
          <a:xfrm rot="5400000">
            <a:off x="7358575" y="-1827750"/>
            <a:ext cx="3549850" cy="3549850"/>
          </a:xfrm>
          <a:prstGeom prst="rect">
            <a:avLst/>
          </a:prstGeom>
          <a:noFill/>
          <a:ln>
            <a:noFill/>
          </a:ln>
        </p:spPr>
      </p:pic>
      <p:grpSp>
        <p:nvGrpSpPr>
          <p:cNvPr id="80" name="Google Shape;80;p9"/>
          <p:cNvGrpSpPr/>
          <p:nvPr/>
        </p:nvGrpSpPr>
        <p:grpSpPr>
          <a:xfrm>
            <a:off x="-3317650" y="-3219375"/>
            <a:ext cx="12693438" cy="10449700"/>
            <a:chOff x="-3317650" y="-3219375"/>
            <a:chExt cx="12693438" cy="10449700"/>
          </a:xfrm>
        </p:grpSpPr>
        <p:pic>
          <p:nvPicPr>
            <p:cNvPr id="81" name="Google Shape;81;p9"/>
            <p:cNvPicPr preferRelativeResize="0"/>
            <p:nvPr/>
          </p:nvPicPr>
          <p:blipFill>
            <a:blip r:embed="rId4"/>
            <a:stretch>
              <a:fillRect/>
            </a:stretch>
          </p:blipFill>
          <p:spPr>
            <a:xfrm rot="10800000">
              <a:off x="6069088" y="3923625"/>
              <a:ext cx="3306700" cy="3306700"/>
            </a:xfrm>
            <a:prstGeom prst="rect">
              <a:avLst/>
            </a:prstGeom>
            <a:noFill/>
            <a:ln>
              <a:noFill/>
            </a:ln>
          </p:spPr>
        </p:pic>
        <p:pic>
          <p:nvPicPr>
            <p:cNvPr id="82" name="Google Shape;82;p9"/>
            <p:cNvPicPr preferRelativeResize="0"/>
            <p:nvPr/>
          </p:nvPicPr>
          <p:blipFill>
            <a:blip r:embed="rId4"/>
            <a:stretch>
              <a:fillRect/>
            </a:stretch>
          </p:blipFill>
          <p:spPr>
            <a:xfrm flipH="1">
              <a:off x="-3317650" y="-649650"/>
              <a:ext cx="4148250" cy="4148250"/>
            </a:xfrm>
            <a:prstGeom prst="rect">
              <a:avLst/>
            </a:prstGeom>
            <a:noFill/>
            <a:ln>
              <a:noFill/>
            </a:ln>
          </p:spPr>
        </p:pic>
        <p:pic>
          <p:nvPicPr>
            <p:cNvPr id="83" name="Google Shape;83;p9"/>
            <p:cNvPicPr preferRelativeResize="0"/>
            <p:nvPr/>
          </p:nvPicPr>
          <p:blipFill>
            <a:blip r:embed="rId4"/>
            <a:stretch>
              <a:fillRect/>
            </a:stretch>
          </p:blipFill>
          <p:spPr>
            <a:xfrm flipH="1">
              <a:off x="80750" y="-3219375"/>
              <a:ext cx="4148250" cy="4148250"/>
            </a:xfrm>
            <a:prstGeom prst="rect">
              <a:avLst/>
            </a:prstGeom>
            <a:noFill/>
            <a:ln>
              <a:noFill/>
            </a:ln>
          </p:spPr>
        </p:pic>
      </p:grpSp>
      <p:grpSp>
        <p:nvGrpSpPr>
          <p:cNvPr id="84" name="Google Shape;84;p9"/>
          <p:cNvGrpSpPr/>
          <p:nvPr/>
        </p:nvGrpSpPr>
        <p:grpSpPr>
          <a:xfrm>
            <a:off x="-2874025" y="928863"/>
            <a:ext cx="13857088" cy="5319363"/>
            <a:chOff x="-2874025" y="928863"/>
            <a:chExt cx="13857088" cy="5319363"/>
          </a:xfrm>
        </p:grpSpPr>
        <p:pic>
          <p:nvPicPr>
            <p:cNvPr id="85" name="Google Shape;85;p9"/>
            <p:cNvPicPr preferRelativeResize="0"/>
            <p:nvPr/>
          </p:nvPicPr>
          <p:blipFill>
            <a:blip r:embed="rId5"/>
            <a:stretch>
              <a:fillRect/>
            </a:stretch>
          </p:blipFill>
          <p:spPr>
            <a:xfrm rot="5400000">
              <a:off x="8090738" y="3355900"/>
              <a:ext cx="2892325" cy="2892325"/>
            </a:xfrm>
            <a:prstGeom prst="rect">
              <a:avLst/>
            </a:prstGeom>
            <a:noFill/>
            <a:ln>
              <a:noFill/>
            </a:ln>
          </p:spPr>
        </p:pic>
        <p:pic>
          <p:nvPicPr>
            <p:cNvPr id="86" name="Google Shape;86;p9"/>
            <p:cNvPicPr preferRelativeResize="0"/>
            <p:nvPr/>
          </p:nvPicPr>
          <p:blipFill>
            <a:blip r:embed="rId6"/>
            <a:stretch>
              <a:fillRect/>
            </a:stretch>
          </p:blipFill>
          <p:spPr>
            <a:xfrm rot="5400000">
              <a:off x="-2874025" y="928863"/>
              <a:ext cx="3389525" cy="3389525"/>
            </a:xfrm>
            <a:prstGeom prst="rect">
              <a:avLst/>
            </a:prstGeom>
            <a:noFill/>
            <a:ln>
              <a:noFill/>
            </a:ln>
          </p:spPr>
        </p:pic>
      </p:grpSp>
      <p:sp>
        <p:nvSpPr>
          <p:cNvPr id="87" name="Google Shape;87;p9"/>
          <p:cNvSpPr txBox="1"/>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
        <p:nvSpPr>
          <p:cNvPr id="88" name="Google Shape;88;p9"/>
          <p:cNvSpPr txBox="1"/>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89" name="Shape 89"/>
        <p:cNvGrpSpPr/>
        <p:nvPr/>
      </p:nvGrpSpPr>
      <p:grpSpPr>
        <a:xfrm>
          <a:off x="0" y="0"/>
          <a:ext cx="0" cy="0"/>
          <a:chOff x="0" y="0"/>
          <a:chExt cx="0" cy="0"/>
        </a:xfrm>
      </p:grpSpPr>
      <p:sp>
        <p:nvSpPr>
          <p:cNvPr id="90" name="Google Shape;90;p10"/>
          <p:cNvSpPr/>
          <p:nvPr>
            <p:ph type="pic" idx="2"/>
          </p:nvPr>
        </p:nvSpPr>
        <p:spPr>
          <a:xfrm>
            <a:off x="0" y="0"/>
            <a:ext cx="9144000" cy="5143500"/>
          </a:xfrm>
          <a:prstGeom prst="rect">
            <a:avLst/>
          </a:prstGeom>
          <a:noFill/>
          <a:ln>
            <a:noFill/>
          </a:ln>
        </p:spPr>
      </p:sp>
      <p:sp>
        <p:nvSpPr>
          <p:cNvPr id="91" name="Google Shape;91;p10"/>
          <p:cNvSpPr txBox="1"/>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ighteous" panose="02010506000000020000"/>
              <a:buNone/>
              <a:defRPr sz="3000">
                <a:solidFill>
                  <a:schemeClr val="dk1"/>
                </a:solidFill>
                <a:latin typeface="Righteous" panose="02010506000000020000"/>
                <a:ea typeface="Righteous" panose="02010506000000020000"/>
                <a:cs typeface="Righteous" panose="02010506000000020000"/>
                <a:sym typeface="Righteous" panose="02010506000000020000"/>
              </a:defRPr>
            </a:lvl1pPr>
            <a:lvl2pPr lvl="1" rtl="0">
              <a:spcBef>
                <a:spcPts val="0"/>
              </a:spcBef>
              <a:spcAft>
                <a:spcPts val="0"/>
              </a:spcAft>
              <a:buClr>
                <a:schemeClr val="dk1"/>
              </a:buClr>
              <a:buSzPts val="3000"/>
              <a:buFont typeface="Righteous" panose="02010506000000020000"/>
              <a:buNone/>
              <a:defRPr sz="3000">
                <a:solidFill>
                  <a:schemeClr val="dk1"/>
                </a:solidFill>
                <a:latin typeface="Righteous" panose="02010506000000020000"/>
                <a:ea typeface="Righteous" panose="02010506000000020000"/>
                <a:cs typeface="Righteous" panose="02010506000000020000"/>
                <a:sym typeface="Righteous" panose="02010506000000020000"/>
              </a:defRPr>
            </a:lvl2pPr>
            <a:lvl3pPr lvl="2" rtl="0">
              <a:spcBef>
                <a:spcPts val="0"/>
              </a:spcBef>
              <a:spcAft>
                <a:spcPts val="0"/>
              </a:spcAft>
              <a:buClr>
                <a:schemeClr val="dk1"/>
              </a:buClr>
              <a:buSzPts val="3000"/>
              <a:buFont typeface="Righteous" panose="02010506000000020000"/>
              <a:buNone/>
              <a:defRPr sz="3000">
                <a:solidFill>
                  <a:schemeClr val="dk1"/>
                </a:solidFill>
                <a:latin typeface="Righteous" panose="02010506000000020000"/>
                <a:ea typeface="Righteous" panose="02010506000000020000"/>
                <a:cs typeface="Righteous" panose="02010506000000020000"/>
                <a:sym typeface="Righteous" panose="02010506000000020000"/>
              </a:defRPr>
            </a:lvl3pPr>
            <a:lvl4pPr lvl="3" rtl="0">
              <a:spcBef>
                <a:spcPts val="0"/>
              </a:spcBef>
              <a:spcAft>
                <a:spcPts val="0"/>
              </a:spcAft>
              <a:buClr>
                <a:schemeClr val="dk1"/>
              </a:buClr>
              <a:buSzPts val="3000"/>
              <a:buFont typeface="Righteous" panose="02010506000000020000"/>
              <a:buNone/>
              <a:defRPr sz="3000">
                <a:solidFill>
                  <a:schemeClr val="dk1"/>
                </a:solidFill>
                <a:latin typeface="Righteous" panose="02010506000000020000"/>
                <a:ea typeface="Righteous" panose="02010506000000020000"/>
                <a:cs typeface="Righteous" panose="02010506000000020000"/>
                <a:sym typeface="Righteous" panose="02010506000000020000"/>
              </a:defRPr>
            </a:lvl4pPr>
            <a:lvl5pPr lvl="4" rtl="0">
              <a:spcBef>
                <a:spcPts val="0"/>
              </a:spcBef>
              <a:spcAft>
                <a:spcPts val="0"/>
              </a:spcAft>
              <a:buClr>
                <a:schemeClr val="dk1"/>
              </a:buClr>
              <a:buSzPts val="3000"/>
              <a:buFont typeface="Righteous" panose="02010506000000020000"/>
              <a:buNone/>
              <a:defRPr sz="3000">
                <a:solidFill>
                  <a:schemeClr val="dk1"/>
                </a:solidFill>
                <a:latin typeface="Righteous" panose="02010506000000020000"/>
                <a:ea typeface="Righteous" panose="02010506000000020000"/>
                <a:cs typeface="Righteous" panose="02010506000000020000"/>
                <a:sym typeface="Righteous" panose="02010506000000020000"/>
              </a:defRPr>
            </a:lvl5pPr>
            <a:lvl6pPr lvl="5" rtl="0">
              <a:spcBef>
                <a:spcPts val="0"/>
              </a:spcBef>
              <a:spcAft>
                <a:spcPts val="0"/>
              </a:spcAft>
              <a:buClr>
                <a:schemeClr val="dk1"/>
              </a:buClr>
              <a:buSzPts val="3000"/>
              <a:buFont typeface="Righteous" panose="02010506000000020000"/>
              <a:buNone/>
              <a:defRPr sz="3000">
                <a:solidFill>
                  <a:schemeClr val="dk1"/>
                </a:solidFill>
                <a:latin typeface="Righteous" panose="02010506000000020000"/>
                <a:ea typeface="Righteous" panose="02010506000000020000"/>
                <a:cs typeface="Righteous" panose="02010506000000020000"/>
                <a:sym typeface="Righteous" panose="02010506000000020000"/>
              </a:defRPr>
            </a:lvl6pPr>
            <a:lvl7pPr lvl="6" rtl="0">
              <a:spcBef>
                <a:spcPts val="0"/>
              </a:spcBef>
              <a:spcAft>
                <a:spcPts val="0"/>
              </a:spcAft>
              <a:buClr>
                <a:schemeClr val="dk1"/>
              </a:buClr>
              <a:buSzPts val="3000"/>
              <a:buFont typeface="Righteous" panose="02010506000000020000"/>
              <a:buNone/>
              <a:defRPr sz="3000">
                <a:solidFill>
                  <a:schemeClr val="dk1"/>
                </a:solidFill>
                <a:latin typeface="Righteous" panose="02010506000000020000"/>
                <a:ea typeface="Righteous" panose="02010506000000020000"/>
                <a:cs typeface="Righteous" panose="02010506000000020000"/>
                <a:sym typeface="Righteous" panose="02010506000000020000"/>
              </a:defRPr>
            </a:lvl7pPr>
            <a:lvl8pPr lvl="7" rtl="0">
              <a:spcBef>
                <a:spcPts val="0"/>
              </a:spcBef>
              <a:spcAft>
                <a:spcPts val="0"/>
              </a:spcAft>
              <a:buClr>
                <a:schemeClr val="dk1"/>
              </a:buClr>
              <a:buSzPts val="3000"/>
              <a:buFont typeface="Righteous" panose="02010506000000020000"/>
              <a:buNone/>
              <a:defRPr sz="3000">
                <a:solidFill>
                  <a:schemeClr val="dk1"/>
                </a:solidFill>
                <a:latin typeface="Righteous" panose="02010506000000020000"/>
                <a:ea typeface="Righteous" panose="02010506000000020000"/>
                <a:cs typeface="Righteous" panose="02010506000000020000"/>
                <a:sym typeface="Righteous" panose="02010506000000020000"/>
              </a:defRPr>
            </a:lvl8pPr>
            <a:lvl9pPr lvl="8" rtl="0">
              <a:spcBef>
                <a:spcPts val="0"/>
              </a:spcBef>
              <a:spcAft>
                <a:spcPts val="0"/>
              </a:spcAft>
              <a:buClr>
                <a:schemeClr val="dk1"/>
              </a:buClr>
              <a:buSzPts val="3000"/>
              <a:buFont typeface="Righteous" panose="02010506000000020000"/>
              <a:buNone/>
              <a:defRPr sz="3000">
                <a:solidFill>
                  <a:schemeClr val="dk1"/>
                </a:solidFill>
                <a:latin typeface="Righteous" panose="02010506000000020000"/>
                <a:ea typeface="Righteous" panose="02010506000000020000"/>
                <a:cs typeface="Righteous" panose="02010506000000020000"/>
                <a:sym typeface="Righteous" panose="02010506000000020000"/>
              </a:defRPr>
            </a:lvl9pPr>
          </a:lstStyle>
          <a:p/>
        </p:txBody>
      </p:sp>
      <p:sp>
        <p:nvSpPr>
          <p:cNvPr id="7" name="Google Shape;7;p1"/>
          <p:cNvSpPr txBox="1"/>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linker" panose="02000000000000000000"/>
              <a:buChar char="●"/>
              <a:defRPr sz="1200">
                <a:solidFill>
                  <a:schemeClr val="dk1"/>
                </a:solidFill>
                <a:latin typeface="Blinker" panose="02000000000000000000"/>
                <a:ea typeface="Blinker" panose="02000000000000000000"/>
                <a:cs typeface="Blinker" panose="02000000000000000000"/>
                <a:sym typeface="Blinker" panose="02000000000000000000"/>
              </a:defRPr>
            </a:lvl1pPr>
            <a:lvl2pPr marL="914400" lvl="1" indent="-304800">
              <a:lnSpc>
                <a:spcPct val="100000"/>
              </a:lnSpc>
              <a:spcBef>
                <a:spcPts val="0"/>
              </a:spcBef>
              <a:spcAft>
                <a:spcPts val="0"/>
              </a:spcAft>
              <a:buClr>
                <a:schemeClr val="dk1"/>
              </a:buClr>
              <a:buSzPts val="1200"/>
              <a:buFont typeface="Blinker" panose="02000000000000000000"/>
              <a:buChar char="○"/>
              <a:defRPr sz="1200">
                <a:solidFill>
                  <a:schemeClr val="dk1"/>
                </a:solidFill>
                <a:latin typeface="Blinker" panose="02000000000000000000"/>
                <a:ea typeface="Blinker" panose="02000000000000000000"/>
                <a:cs typeface="Blinker" panose="02000000000000000000"/>
                <a:sym typeface="Blinker" panose="02000000000000000000"/>
              </a:defRPr>
            </a:lvl2pPr>
            <a:lvl3pPr marL="1371600" lvl="2" indent="-304800">
              <a:lnSpc>
                <a:spcPct val="100000"/>
              </a:lnSpc>
              <a:spcBef>
                <a:spcPts val="0"/>
              </a:spcBef>
              <a:spcAft>
                <a:spcPts val="0"/>
              </a:spcAft>
              <a:buClr>
                <a:schemeClr val="dk1"/>
              </a:buClr>
              <a:buSzPts val="1200"/>
              <a:buFont typeface="Blinker" panose="02000000000000000000"/>
              <a:buChar char="■"/>
              <a:defRPr sz="1200">
                <a:solidFill>
                  <a:schemeClr val="dk1"/>
                </a:solidFill>
                <a:latin typeface="Blinker" panose="02000000000000000000"/>
                <a:ea typeface="Blinker" panose="02000000000000000000"/>
                <a:cs typeface="Blinker" panose="02000000000000000000"/>
                <a:sym typeface="Blinker" panose="02000000000000000000"/>
              </a:defRPr>
            </a:lvl3pPr>
            <a:lvl4pPr marL="1828800" lvl="3" indent="-304800">
              <a:lnSpc>
                <a:spcPct val="100000"/>
              </a:lnSpc>
              <a:spcBef>
                <a:spcPts val="0"/>
              </a:spcBef>
              <a:spcAft>
                <a:spcPts val="0"/>
              </a:spcAft>
              <a:buClr>
                <a:schemeClr val="dk1"/>
              </a:buClr>
              <a:buSzPts val="1200"/>
              <a:buFont typeface="Blinker" panose="02000000000000000000"/>
              <a:buChar char="●"/>
              <a:defRPr sz="1200">
                <a:solidFill>
                  <a:schemeClr val="dk1"/>
                </a:solidFill>
                <a:latin typeface="Blinker" panose="02000000000000000000"/>
                <a:ea typeface="Blinker" panose="02000000000000000000"/>
                <a:cs typeface="Blinker" panose="02000000000000000000"/>
                <a:sym typeface="Blinker" panose="02000000000000000000"/>
              </a:defRPr>
            </a:lvl4pPr>
            <a:lvl5pPr marL="2286000" lvl="4" indent="-304800">
              <a:lnSpc>
                <a:spcPct val="100000"/>
              </a:lnSpc>
              <a:spcBef>
                <a:spcPts val="0"/>
              </a:spcBef>
              <a:spcAft>
                <a:spcPts val="0"/>
              </a:spcAft>
              <a:buClr>
                <a:schemeClr val="dk1"/>
              </a:buClr>
              <a:buSzPts val="1200"/>
              <a:buFont typeface="Blinker" panose="02000000000000000000"/>
              <a:buChar char="○"/>
              <a:defRPr sz="1200">
                <a:solidFill>
                  <a:schemeClr val="dk1"/>
                </a:solidFill>
                <a:latin typeface="Blinker" panose="02000000000000000000"/>
                <a:ea typeface="Blinker" panose="02000000000000000000"/>
                <a:cs typeface="Blinker" panose="02000000000000000000"/>
                <a:sym typeface="Blinker" panose="02000000000000000000"/>
              </a:defRPr>
            </a:lvl5pPr>
            <a:lvl6pPr marL="2743200" lvl="5" indent="-304800">
              <a:lnSpc>
                <a:spcPct val="100000"/>
              </a:lnSpc>
              <a:spcBef>
                <a:spcPts val="0"/>
              </a:spcBef>
              <a:spcAft>
                <a:spcPts val="0"/>
              </a:spcAft>
              <a:buClr>
                <a:schemeClr val="dk1"/>
              </a:buClr>
              <a:buSzPts val="1200"/>
              <a:buFont typeface="Blinker" panose="02000000000000000000"/>
              <a:buChar char="■"/>
              <a:defRPr sz="1200">
                <a:solidFill>
                  <a:schemeClr val="dk1"/>
                </a:solidFill>
                <a:latin typeface="Blinker" panose="02000000000000000000"/>
                <a:ea typeface="Blinker" panose="02000000000000000000"/>
                <a:cs typeface="Blinker" panose="02000000000000000000"/>
                <a:sym typeface="Blinker" panose="02000000000000000000"/>
              </a:defRPr>
            </a:lvl6pPr>
            <a:lvl7pPr marL="3200400" lvl="6" indent="-304800">
              <a:lnSpc>
                <a:spcPct val="100000"/>
              </a:lnSpc>
              <a:spcBef>
                <a:spcPts val="0"/>
              </a:spcBef>
              <a:spcAft>
                <a:spcPts val="0"/>
              </a:spcAft>
              <a:buClr>
                <a:schemeClr val="dk1"/>
              </a:buClr>
              <a:buSzPts val="1200"/>
              <a:buFont typeface="Blinker" panose="02000000000000000000"/>
              <a:buChar char="●"/>
              <a:defRPr sz="1200">
                <a:solidFill>
                  <a:schemeClr val="dk1"/>
                </a:solidFill>
                <a:latin typeface="Blinker" panose="02000000000000000000"/>
                <a:ea typeface="Blinker" panose="02000000000000000000"/>
                <a:cs typeface="Blinker" panose="02000000000000000000"/>
                <a:sym typeface="Blinker" panose="02000000000000000000"/>
              </a:defRPr>
            </a:lvl7pPr>
            <a:lvl8pPr marL="3657600" lvl="7" indent="-304800">
              <a:lnSpc>
                <a:spcPct val="100000"/>
              </a:lnSpc>
              <a:spcBef>
                <a:spcPts val="0"/>
              </a:spcBef>
              <a:spcAft>
                <a:spcPts val="0"/>
              </a:spcAft>
              <a:buClr>
                <a:schemeClr val="dk1"/>
              </a:buClr>
              <a:buSzPts val="1200"/>
              <a:buFont typeface="Blinker" panose="02000000000000000000"/>
              <a:buChar char="○"/>
              <a:defRPr sz="1200">
                <a:solidFill>
                  <a:schemeClr val="dk1"/>
                </a:solidFill>
                <a:latin typeface="Blinker" panose="02000000000000000000"/>
                <a:ea typeface="Blinker" panose="02000000000000000000"/>
                <a:cs typeface="Blinker" panose="02000000000000000000"/>
                <a:sym typeface="Blinker" panose="02000000000000000000"/>
              </a:defRPr>
            </a:lvl8pPr>
            <a:lvl9pPr marL="4114800" lvl="8" indent="-304800">
              <a:lnSpc>
                <a:spcPct val="100000"/>
              </a:lnSpc>
              <a:spcBef>
                <a:spcPts val="0"/>
              </a:spcBef>
              <a:spcAft>
                <a:spcPts val="0"/>
              </a:spcAft>
              <a:buClr>
                <a:schemeClr val="dk1"/>
              </a:buClr>
              <a:buSzPts val="1200"/>
              <a:buFont typeface="Blinker" panose="02000000000000000000"/>
              <a:buChar char="■"/>
              <a:defRPr sz="1200">
                <a:solidFill>
                  <a:schemeClr val="dk1"/>
                </a:solidFill>
                <a:latin typeface="Blinker" panose="02000000000000000000"/>
                <a:ea typeface="Blinker" panose="02000000000000000000"/>
                <a:cs typeface="Blinker" panose="02000000000000000000"/>
                <a:sym typeface="Blinker" panose="020000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54" name="Shape 254"/>
        <p:cNvGrpSpPr/>
        <p:nvPr/>
      </p:nvGrpSpPr>
      <p:grpSpPr>
        <a:xfrm>
          <a:off x="0" y="0"/>
          <a:ext cx="0" cy="0"/>
          <a:chOff x="0" y="0"/>
          <a:chExt cx="0" cy="0"/>
        </a:xfrm>
      </p:grpSpPr>
      <p:sp>
        <p:nvSpPr>
          <p:cNvPr id="255" name="Google Shape;255;p24"/>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p:txBody>
      </p:sp>
      <p:sp>
        <p:nvSpPr>
          <p:cNvPr id="256" name="Google Shape;256;p24"/>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10.xml"/><Relationship Id="rId5" Type="http://schemas.openxmlformats.org/officeDocument/2006/relationships/image" Target="../media/image2.png"/><Relationship Id="rId4" Type="http://schemas.openxmlformats.org/officeDocument/2006/relationships/image" Target="../media/image4.png"/><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5.xml"/><Relationship Id="rId3" Type="http://schemas.openxmlformats.org/officeDocument/2006/relationships/image" Target="../media/image7.png"/><Relationship Id="rId2" Type="http://schemas.openxmlformats.org/officeDocument/2006/relationships/hyperlink" Target="https://docs.google.com/spreadsheets/d/11bFa40JEay1Vw3kbrG6z_h_kR0yf_1Fw3-gTCL-THwg/copy" TargetMode="External"/><Relationship Id="rId1"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4.xml"/><Relationship Id="rId1" Type="http://schemas.openxmlformats.org/officeDocument/2006/relationships/image" Target="../media/image8.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13.xml"/><Relationship Id="rId3" Type="http://schemas.openxmlformats.org/officeDocument/2006/relationships/image" Target="../media/image9.png"/><Relationship Id="rId2" Type="http://schemas.openxmlformats.org/officeDocument/2006/relationships/hyperlink" Target="https://docs.google.com/spreadsheets/d/11bFa40JEay1Vw3kbrG6z_h_kR0yf_1Fw3-gTCL-THwg/copy" TargetMode="External"/><Relationship Id="rId1"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9" Type="http://schemas.openxmlformats.org/officeDocument/2006/relationships/hyperlink" Target="http://bit.ly/30B07Gq" TargetMode="External"/><Relationship Id="rId8" Type="http://schemas.openxmlformats.org/officeDocument/2006/relationships/hyperlink" Target="https://bit.ly/3A1uf1Q" TargetMode="External"/><Relationship Id="rId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6" Type="http://schemas.openxmlformats.org/officeDocument/2006/relationships/slide" Target="slide27.xml"/><Relationship Id="rId5" Type="http://schemas.openxmlformats.org/officeDocument/2006/relationships/slide" Target="slide33.xml"/><Relationship Id="rId4" Type="http://schemas.openxmlformats.org/officeDocument/2006/relationships/slide" Target="slide20.xml"/><Relationship Id="rId3" Type="http://schemas.openxmlformats.org/officeDocument/2006/relationships/slide" Target="slide21.xml"/><Relationship Id="rId2" Type="http://schemas.openxmlformats.org/officeDocument/2006/relationships/slide" Target="slide22.xml"/><Relationship Id="rId17" Type="http://schemas.openxmlformats.org/officeDocument/2006/relationships/notesSlide" Target="../notesSlides/notesSlide2.xml"/><Relationship Id="rId16" Type="http://schemas.openxmlformats.org/officeDocument/2006/relationships/slideLayout" Target="../slideLayouts/slideLayout3.xml"/><Relationship Id="rId15" Type="http://schemas.openxmlformats.org/officeDocument/2006/relationships/hyperlink" Target="https://www.videvo.net/?utm_source=slidesgo_template&amp;utm_medium=referral-link&amp;utm_campaign=sg_resources&amp;utm_content=videvo" TargetMode="External"/><Relationship Id="rId14"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12"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ww.freepik.com/?utm_source=slidesgo_template&amp;utm_medium=referral-link&amp;utm_campaign=promo-slide&amp;utm_term=slidesgo&amp;utm_content=freepik" TargetMode="External"/><Relationship Id="rId10" Type="http://schemas.openxmlformats.org/officeDocument/2006/relationships/hyperlink" Target="http://bit.ly/33VAFh3" TargetMode="External"/><Relationship Id="rId1" Type="http://schemas.openxmlformats.org/officeDocument/2006/relationships/slide" Target="slide25.xml"/></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20.xml"/><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7" Type="http://schemas.openxmlformats.org/officeDocument/2006/relationships/notesSlide" Target="../notesSlides/notesSlide21.xml"/><Relationship Id="rId6" Type="http://schemas.openxmlformats.org/officeDocument/2006/relationships/slideLayout" Target="../slideLayouts/slideLayout15.xml"/><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hyperlink" Target="https://www.freepik.com/free-psd/flat-design-technology-template_23809326.htm/?utm_source=slidesgo_template&amp;utm_medium=referral-link&amp;utm_campaign=sg_resources&amp;utm_content=freepik" TargetMode="External"/><Relationship Id="rId1" Type="http://schemas.openxmlformats.org/officeDocument/2006/relationships/hyperlink" Target="https://www.freepik.com/free-psd/flat-design-technology-template_23809269.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16.xml"/><Relationship Id="rId4" Type="http://schemas.openxmlformats.org/officeDocument/2006/relationships/hyperlink" Target="https://www.freepik.com/free-photo/industrial-designer-working-3d-model_25177114.htm/?utm_source=slidesgo_template&amp;utm_medium=referral-link&amp;utm_campaign=sg_resources&amp;utm_content=freepik" TargetMode="External"/><Relationship Id="rId3" Type="http://schemas.openxmlformats.org/officeDocument/2006/relationships/hyperlink" Target="https://www.freepik.com/free-photo/woman-wearing-virtual-reality-simulator_13327676.htm/?utm_source=slidesgo_template&amp;utm_medium=referral-link&amp;utm_campaign=sg_resources&amp;utm_content=freepik" TargetMode="External"/><Relationship Id="rId2" Type="http://schemas.openxmlformats.org/officeDocument/2006/relationships/hyperlink" Target="https://www.freepik.com/free-psd/flat-design-technology-template_23809334.htm/?utm_source=slidesgo_template&amp;utm_medium=referral-link&amp;utm_campaign=sg_resources&amp;utm_content=freepik" TargetMode="External"/><Relationship Id="rId1" Type="http://schemas.openxmlformats.org/officeDocument/2006/relationships/hyperlink" Target="https://www.freepik.com/free-psd/flat-design-technology-template_2380932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24.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0.xml"/><Relationship Id="rId1" Type="http://schemas.openxmlformats.org/officeDocument/2006/relationships/hyperlink" Target="http://bit.ly/2PfT4lq" TargetMode="External"/></Relationships>
</file>

<file path=ppt/slides/_rels/slide24.xml.rels><?xml version="1.0" encoding="UTF-8" standalone="yes"?>
<Relationships xmlns="http://schemas.openxmlformats.org/package/2006/relationships"><Relationship Id="rId6" Type="http://schemas.openxmlformats.org/officeDocument/2006/relationships/notesSlide" Target="../notesSlides/notesSlide24.xml"/><Relationship Id="rId5" Type="http://schemas.openxmlformats.org/officeDocument/2006/relationships/slideLayout" Target="../slideLayouts/slideLayout24.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20.xml"/><Relationship Id="rId1" Type="http://schemas.openxmlformats.org/officeDocument/2006/relationships/hyperlink" Target="http://bit.ly/2PfT4lq" TargetMode="Externa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24.xml"/><Relationship Id="rId2" Type="http://schemas.openxmlformats.org/officeDocument/2006/relationships/hyperlink" Target="https://fonts.google.com/specimen/Blinker" TargetMode="External"/><Relationship Id="rId1" Type="http://schemas.openxmlformats.org/officeDocument/2006/relationships/hyperlink" Target="https://fonts.google.com/specimen/Righteous" TargetMode="External"/></Relationships>
</file>

<file path=ppt/slides/_rels/slide26.xml.rels><?xml version="1.0" encoding="UTF-8" standalone="yes"?>
<Relationships xmlns="http://schemas.openxmlformats.org/package/2006/relationships"><Relationship Id="rId9" Type="http://schemas.openxmlformats.org/officeDocument/2006/relationships/image" Target="../media/image16.png"/><Relationship Id="rId8" Type="http://schemas.openxmlformats.org/officeDocument/2006/relationships/image" Target="../media/image15.png"/><Relationship Id="rId7" Type="http://schemas.openxmlformats.org/officeDocument/2006/relationships/image" Target="../media/image14.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13.png"/><Relationship Id="rId13" Type="http://schemas.openxmlformats.org/officeDocument/2006/relationships/notesSlide" Target="../notesSlides/notesSlide26.xml"/><Relationship Id="rId12" Type="http://schemas.openxmlformats.org/officeDocument/2006/relationships/slideLayout" Target="../slideLayouts/slideLayout24.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17.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4.xml"/><Relationship Id="rId1"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4.xml"/><Relationship Id="rId1"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6.xml"/><Relationship Id="rId4" Type="http://schemas.openxmlformats.org/officeDocument/2006/relationships/image" Target="../media/image3.png"/><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image" Target="../media/image5.png"/></Relationships>
</file>

<file path=ppt/slides/_rels/slide40.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image" Target="../media/image20.jpeg"/><Relationship Id="rId6" Type="http://schemas.openxmlformats.org/officeDocument/2006/relationships/tags" Target="../tags/tag8.xml"/><Relationship Id="rId5" Type="http://schemas.openxmlformats.org/officeDocument/2006/relationships/image" Target="../media/image19.jpeg"/><Relationship Id="rId4" Type="http://schemas.openxmlformats.org/officeDocument/2006/relationships/tags" Target="../tags/tag7.xml"/><Relationship Id="rId3" Type="http://schemas.openxmlformats.org/officeDocument/2006/relationships/image" Target="../media/image18.jpeg"/><Relationship Id="rId2" Type="http://schemas.openxmlformats.org/officeDocument/2006/relationships/tags" Target="../tags/tag6.xml"/><Relationship Id="rId19" Type="http://schemas.openxmlformats.org/officeDocument/2006/relationships/notesSlide" Target="../notesSlides/notesSlide40.xml"/><Relationship Id="rId18" Type="http://schemas.openxmlformats.org/officeDocument/2006/relationships/slideLayout" Target="../slideLayouts/slideLayout25.xml"/><Relationship Id="rId17" Type="http://schemas.openxmlformats.org/officeDocument/2006/relationships/tags" Target="../tags/tag18.xml"/><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5.xml"/></Relationships>
</file>

<file path=ppt/slides/_rels/slide41.xml.rels><?xml version="1.0" encoding="UTF-8" standalone="yes"?>
<Relationships xmlns="http://schemas.openxmlformats.org/package/2006/relationships"><Relationship Id="rId4" Type="http://schemas.openxmlformats.org/officeDocument/2006/relationships/notesSlide" Target="../notesSlides/notesSlide41.xml"/><Relationship Id="rId3" Type="http://schemas.openxmlformats.org/officeDocument/2006/relationships/slideLayout" Target="../slideLayouts/slideLayout23.xml"/><Relationship Id="rId2" Type="http://schemas.openxmlformats.org/officeDocument/2006/relationships/image" Target="../media/image21.png"/><Relationship Id="rId1" Type="http://schemas.openxmlformats.org/officeDocument/2006/relationships/hyperlink" Target="http://bit.ly/2PfT4lq" TargetMode="External"/></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5.png"/><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63" name="Shape 263"/>
        <p:cNvGrpSpPr/>
        <p:nvPr/>
      </p:nvGrpSpPr>
      <p:grpSpPr>
        <a:xfrm>
          <a:off x="0" y="0"/>
          <a:ext cx="0" cy="0"/>
          <a:chOff x="0" y="0"/>
          <a:chExt cx="0" cy="0"/>
        </a:xfrm>
      </p:grpSpPr>
      <p:sp>
        <p:nvSpPr>
          <p:cNvPr id="264" name="Google Shape;264;p27"/>
          <p:cNvSpPr txBox="1"/>
          <p:nvPr>
            <p:ph type="ctrTitle"/>
          </p:nvPr>
        </p:nvSpPr>
        <p:spPr>
          <a:xfrm>
            <a:off x="1396950" y="1264750"/>
            <a:ext cx="6350100" cy="161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latin typeface="Righteous" panose="02010506000000020000"/>
                <a:ea typeface="Righteous" panose="02010506000000020000"/>
                <a:cs typeface="Righteous" panose="02010506000000020000"/>
                <a:sym typeface="Righteous" panose="02010506000000020000"/>
              </a:rPr>
              <a:t>INNOVATE BUSINESS P</a:t>
            </a:r>
            <a:r>
              <a:rPr lang="en-GB"/>
              <a:t>LAN</a:t>
            </a:r>
            <a:endParaRPr>
              <a:latin typeface="Righteous" panose="02010506000000020000"/>
              <a:ea typeface="Righteous" panose="02010506000000020000"/>
              <a:cs typeface="Righteous" panose="02010506000000020000"/>
              <a:sym typeface="Righteous" panose="02010506000000020000"/>
            </a:endParaRPr>
          </a:p>
        </p:txBody>
      </p:sp>
      <p:sp>
        <p:nvSpPr>
          <p:cNvPr id="265" name="Google Shape;265;p27"/>
          <p:cNvSpPr txBox="1"/>
          <p:nvPr>
            <p:ph type="subTitle" idx="1"/>
          </p:nvPr>
        </p:nvSpPr>
        <p:spPr>
          <a:xfrm>
            <a:off x="2307675" y="3042375"/>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Here is where your presentation begins</a:t>
            </a:r>
            <a:endParaRPr lang="en-GB"/>
          </a:p>
        </p:txBody>
      </p:sp>
      <p:cxnSp>
        <p:nvCxnSpPr>
          <p:cNvPr id="266" name="Google Shape;266;p27"/>
          <p:cNvCxnSpPr/>
          <p:nvPr/>
        </p:nvCxnSpPr>
        <p:spPr>
          <a:xfrm>
            <a:off x="1980600" y="3015150"/>
            <a:ext cx="5182800" cy="0"/>
          </a:xfrm>
          <a:prstGeom prst="straightConnector1">
            <a:avLst/>
          </a:prstGeom>
          <a:noFill/>
          <a:ln w="19050" cap="flat" cmpd="sng">
            <a:solidFill>
              <a:schemeClr val="dk1"/>
            </a:solidFill>
            <a:prstDash val="solid"/>
            <a:round/>
            <a:headEnd type="none" w="med" len="med"/>
            <a:tailEnd type="none" w="med" len="med"/>
          </a:ln>
        </p:spPr>
      </p:cxnSp>
      <p:cxnSp>
        <p:nvCxnSpPr>
          <p:cNvPr id="267" name="Google Shape;267;p27"/>
          <p:cNvCxnSpPr/>
          <p:nvPr/>
        </p:nvCxnSpPr>
        <p:spPr>
          <a:xfrm>
            <a:off x="1980600" y="3518175"/>
            <a:ext cx="5182800" cy="0"/>
          </a:xfrm>
          <a:prstGeom prst="straightConnector1">
            <a:avLst/>
          </a:prstGeom>
          <a:noFill/>
          <a:ln w="19050" cap="flat" cmpd="sng">
            <a:solidFill>
              <a:schemeClr val="dk1"/>
            </a:solidFill>
            <a:prstDash val="solid"/>
            <a:round/>
            <a:headEnd type="none" w="med" len="med"/>
            <a:tailEnd type="none" w="med" len="med"/>
          </a:ln>
        </p:spPr>
      </p:cxnSp>
      <p:pic>
        <p:nvPicPr>
          <p:cNvPr id="268" name="Google Shape;268;p27"/>
          <p:cNvPicPr preferRelativeResize="0"/>
          <p:nvPr/>
        </p:nvPicPr>
        <p:blipFill>
          <a:blip r:embed="rId1"/>
          <a:stretch>
            <a:fillRect/>
          </a:stretch>
        </p:blipFill>
        <p:spPr>
          <a:xfrm>
            <a:off x="7357950" y="-2160550"/>
            <a:ext cx="3549850" cy="35498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26" name="Shape 426"/>
        <p:cNvGrpSpPr/>
        <p:nvPr/>
      </p:nvGrpSpPr>
      <p:grpSpPr>
        <a:xfrm>
          <a:off x="0" y="0"/>
          <a:ext cx="0" cy="0"/>
          <a:chOff x="0" y="0"/>
          <a:chExt cx="0" cy="0"/>
        </a:xfrm>
      </p:grpSpPr>
      <p:sp>
        <p:nvSpPr>
          <p:cNvPr id="427" name="Google Shape;427;p36"/>
          <p:cNvSpPr txBox="1"/>
          <p:nvPr>
            <p:ph type="title"/>
          </p:nvPr>
        </p:nvSpPr>
        <p:spPr>
          <a:xfrm>
            <a:off x="1284000" y="1842600"/>
            <a:ext cx="6576000" cy="104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$4,498,300,000</a:t>
            </a:r>
            <a:endParaRPr lang="en-GB"/>
          </a:p>
        </p:txBody>
      </p:sp>
      <p:sp>
        <p:nvSpPr>
          <p:cNvPr id="428" name="Google Shape;428;p36"/>
          <p:cNvSpPr txBox="1"/>
          <p:nvPr>
            <p:ph type="subTitle" idx="1"/>
          </p:nvPr>
        </p:nvSpPr>
        <p:spPr>
          <a:xfrm>
            <a:off x="1980600" y="2983650"/>
            <a:ext cx="51828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Budget for the new products/services of the company</a:t>
            </a:r>
            <a:endParaRPr lang="en-GB"/>
          </a:p>
        </p:txBody>
      </p:sp>
      <p:cxnSp>
        <p:nvCxnSpPr>
          <p:cNvPr id="429" name="Google Shape;429;p36"/>
          <p:cNvCxnSpPr/>
          <p:nvPr/>
        </p:nvCxnSpPr>
        <p:spPr>
          <a:xfrm>
            <a:off x="1980600" y="2946175"/>
            <a:ext cx="5182800" cy="0"/>
          </a:xfrm>
          <a:prstGeom prst="straightConnector1">
            <a:avLst/>
          </a:prstGeom>
          <a:noFill/>
          <a:ln w="19050" cap="flat" cmpd="sng">
            <a:solidFill>
              <a:schemeClr val="dk1"/>
            </a:solidFill>
            <a:prstDash val="solid"/>
            <a:round/>
            <a:headEnd type="none" w="med" len="med"/>
            <a:tailEnd type="none" w="med" len="med"/>
          </a:ln>
        </p:spPr>
      </p:cxnSp>
      <p:cxnSp>
        <p:nvCxnSpPr>
          <p:cNvPr id="430" name="Google Shape;430;p36"/>
          <p:cNvCxnSpPr/>
          <p:nvPr/>
        </p:nvCxnSpPr>
        <p:spPr>
          <a:xfrm>
            <a:off x="1980600" y="3449200"/>
            <a:ext cx="5182800" cy="0"/>
          </a:xfrm>
          <a:prstGeom prst="straightConnector1">
            <a:avLst/>
          </a:prstGeom>
          <a:noFill/>
          <a:ln w="19050" cap="flat" cmpd="sng">
            <a:solidFill>
              <a:schemeClr val="dk1"/>
            </a:solidFill>
            <a:prstDash val="solid"/>
            <a:round/>
            <a:headEnd type="none" w="med" len="med"/>
            <a:tailEnd type="none" w="med" len="med"/>
          </a:ln>
        </p:spPr>
      </p:cxnSp>
      <p:pic>
        <p:nvPicPr>
          <p:cNvPr id="431" name="Google Shape;431;p36"/>
          <p:cNvPicPr preferRelativeResize="0"/>
          <p:nvPr/>
        </p:nvPicPr>
        <p:blipFill>
          <a:blip r:embed="rId1"/>
          <a:stretch>
            <a:fillRect/>
          </a:stretch>
        </p:blipFill>
        <p:spPr>
          <a:xfrm rot="5400000">
            <a:off x="8726025" y="1461550"/>
            <a:ext cx="2686700" cy="2686700"/>
          </a:xfrm>
          <a:prstGeom prst="rect">
            <a:avLst/>
          </a:prstGeom>
          <a:noFill/>
          <a:ln>
            <a:noFill/>
          </a:ln>
        </p:spPr>
      </p:pic>
      <p:grpSp>
        <p:nvGrpSpPr>
          <p:cNvPr id="432" name="Google Shape;432;p36"/>
          <p:cNvGrpSpPr/>
          <p:nvPr/>
        </p:nvGrpSpPr>
        <p:grpSpPr>
          <a:xfrm>
            <a:off x="-2692000" y="-2160550"/>
            <a:ext cx="4485375" cy="7257750"/>
            <a:chOff x="-2692000" y="-2160550"/>
            <a:chExt cx="4485375" cy="7257750"/>
          </a:xfrm>
        </p:grpSpPr>
        <p:pic>
          <p:nvPicPr>
            <p:cNvPr id="433" name="Google Shape;433;p36"/>
            <p:cNvPicPr preferRelativeResize="0"/>
            <p:nvPr/>
          </p:nvPicPr>
          <p:blipFill>
            <a:blip r:embed="rId2"/>
            <a:stretch>
              <a:fillRect/>
            </a:stretch>
          </p:blipFill>
          <p:spPr>
            <a:xfrm>
              <a:off x="-1756475" y="-2160550"/>
              <a:ext cx="3549850" cy="3549850"/>
            </a:xfrm>
            <a:prstGeom prst="rect">
              <a:avLst/>
            </a:prstGeom>
            <a:noFill/>
            <a:ln>
              <a:noFill/>
            </a:ln>
          </p:spPr>
        </p:pic>
        <p:pic>
          <p:nvPicPr>
            <p:cNvPr id="434" name="Google Shape;434;p36"/>
            <p:cNvPicPr preferRelativeResize="0"/>
            <p:nvPr/>
          </p:nvPicPr>
          <p:blipFill>
            <a:blip r:embed="rId3"/>
            <a:stretch>
              <a:fillRect/>
            </a:stretch>
          </p:blipFill>
          <p:spPr>
            <a:xfrm rot="-5400000">
              <a:off x="-2692000" y="1234800"/>
              <a:ext cx="3306700" cy="3306700"/>
            </a:xfrm>
            <a:prstGeom prst="rect">
              <a:avLst/>
            </a:prstGeom>
            <a:noFill/>
            <a:ln>
              <a:noFill/>
            </a:ln>
          </p:spPr>
        </p:pic>
        <p:pic>
          <p:nvPicPr>
            <p:cNvPr id="435" name="Google Shape;435;p36"/>
            <p:cNvPicPr preferRelativeResize="0"/>
            <p:nvPr/>
          </p:nvPicPr>
          <p:blipFill>
            <a:blip r:embed="rId4"/>
            <a:stretch>
              <a:fillRect/>
            </a:stretch>
          </p:blipFill>
          <p:spPr>
            <a:xfrm rot="10800000" flipH="1">
              <a:off x="-1867575" y="2204875"/>
              <a:ext cx="2892325" cy="2892325"/>
            </a:xfrm>
            <a:prstGeom prst="rect">
              <a:avLst/>
            </a:prstGeom>
            <a:noFill/>
            <a:ln>
              <a:noFill/>
            </a:ln>
          </p:spPr>
        </p:pic>
      </p:grpSp>
      <p:grpSp>
        <p:nvGrpSpPr>
          <p:cNvPr id="436" name="Google Shape;436;p36"/>
          <p:cNvGrpSpPr/>
          <p:nvPr/>
        </p:nvGrpSpPr>
        <p:grpSpPr>
          <a:xfrm>
            <a:off x="7989125" y="-1771625"/>
            <a:ext cx="4148250" cy="9163675"/>
            <a:chOff x="7989125" y="-1771625"/>
            <a:chExt cx="4148250" cy="9163675"/>
          </a:xfrm>
        </p:grpSpPr>
        <p:pic>
          <p:nvPicPr>
            <p:cNvPr id="437" name="Google Shape;437;p36"/>
            <p:cNvPicPr preferRelativeResize="0"/>
            <p:nvPr/>
          </p:nvPicPr>
          <p:blipFill>
            <a:blip r:embed="rId3"/>
            <a:stretch>
              <a:fillRect/>
            </a:stretch>
          </p:blipFill>
          <p:spPr>
            <a:xfrm flipH="1">
              <a:off x="7989125" y="-1771625"/>
              <a:ext cx="4148250" cy="4148250"/>
            </a:xfrm>
            <a:prstGeom prst="rect">
              <a:avLst/>
            </a:prstGeom>
            <a:noFill/>
            <a:ln>
              <a:noFill/>
            </a:ln>
          </p:spPr>
        </p:pic>
        <p:pic>
          <p:nvPicPr>
            <p:cNvPr id="438" name="Google Shape;438;p36"/>
            <p:cNvPicPr preferRelativeResize="0"/>
            <p:nvPr/>
          </p:nvPicPr>
          <p:blipFill>
            <a:blip r:embed="rId3"/>
            <a:stretch>
              <a:fillRect/>
            </a:stretch>
          </p:blipFill>
          <p:spPr>
            <a:xfrm rot="5400000" flipH="1">
              <a:off x="7989125" y="3243800"/>
              <a:ext cx="4148250" cy="4148250"/>
            </a:xfrm>
            <a:prstGeom prst="rect">
              <a:avLst/>
            </a:prstGeom>
            <a:noFill/>
            <a:ln>
              <a:noFill/>
            </a:ln>
          </p:spPr>
        </p:pic>
        <p:pic>
          <p:nvPicPr>
            <p:cNvPr id="439" name="Google Shape;439;p36"/>
            <p:cNvPicPr preferRelativeResize="0"/>
            <p:nvPr/>
          </p:nvPicPr>
          <p:blipFill>
            <a:blip r:embed="rId1"/>
            <a:stretch>
              <a:fillRect/>
            </a:stretch>
          </p:blipFill>
          <p:spPr>
            <a:xfrm rot="5400000">
              <a:off x="8719900" y="1461550"/>
              <a:ext cx="2686700" cy="2686700"/>
            </a:xfrm>
            <a:prstGeom prst="rect">
              <a:avLst/>
            </a:prstGeom>
            <a:noFill/>
            <a:ln>
              <a:noFill/>
            </a:ln>
          </p:spPr>
        </p:pic>
      </p:grpSp>
      <p:grpSp>
        <p:nvGrpSpPr>
          <p:cNvPr id="440" name="Google Shape;440;p36"/>
          <p:cNvGrpSpPr/>
          <p:nvPr/>
        </p:nvGrpSpPr>
        <p:grpSpPr>
          <a:xfrm>
            <a:off x="713213" y="4217224"/>
            <a:ext cx="7146800" cy="3549850"/>
            <a:chOff x="713213" y="4217224"/>
            <a:chExt cx="7146800" cy="3549850"/>
          </a:xfrm>
        </p:grpSpPr>
        <p:pic>
          <p:nvPicPr>
            <p:cNvPr id="441" name="Google Shape;441;p36"/>
            <p:cNvPicPr preferRelativeResize="0"/>
            <p:nvPr/>
          </p:nvPicPr>
          <p:blipFill>
            <a:blip r:embed="rId5"/>
            <a:stretch>
              <a:fillRect/>
            </a:stretch>
          </p:blipFill>
          <p:spPr>
            <a:xfrm rot="10800000">
              <a:off x="713213" y="4604000"/>
              <a:ext cx="2894475" cy="2894475"/>
            </a:xfrm>
            <a:prstGeom prst="rect">
              <a:avLst/>
            </a:prstGeom>
            <a:noFill/>
            <a:ln>
              <a:noFill/>
            </a:ln>
          </p:spPr>
        </p:pic>
        <p:pic>
          <p:nvPicPr>
            <p:cNvPr id="442" name="Google Shape;442;p36"/>
            <p:cNvPicPr preferRelativeResize="0"/>
            <p:nvPr/>
          </p:nvPicPr>
          <p:blipFill>
            <a:blip r:embed="rId2"/>
            <a:stretch>
              <a:fillRect/>
            </a:stretch>
          </p:blipFill>
          <p:spPr>
            <a:xfrm rot="10800000">
              <a:off x="4310162" y="4217224"/>
              <a:ext cx="3549850" cy="3549850"/>
            </a:xfrm>
            <a:prstGeom prst="rect">
              <a:avLst/>
            </a:prstGeom>
            <a:noFill/>
            <a:ln>
              <a:noFill/>
            </a:ln>
          </p:spPr>
        </p:pic>
      </p:grpSp>
      <p:grpSp>
        <p:nvGrpSpPr>
          <p:cNvPr id="443" name="Google Shape;443;p36"/>
          <p:cNvGrpSpPr/>
          <p:nvPr/>
        </p:nvGrpSpPr>
        <p:grpSpPr>
          <a:xfrm>
            <a:off x="2486475" y="-2160550"/>
            <a:ext cx="6161525" cy="2894475"/>
            <a:chOff x="2486475" y="-2354975"/>
            <a:chExt cx="6161525" cy="2894475"/>
          </a:xfrm>
        </p:grpSpPr>
        <p:pic>
          <p:nvPicPr>
            <p:cNvPr id="444" name="Google Shape;444;p36"/>
            <p:cNvPicPr preferRelativeResize="0"/>
            <p:nvPr/>
          </p:nvPicPr>
          <p:blipFill>
            <a:blip r:embed="rId5"/>
            <a:stretch>
              <a:fillRect/>
            </a:stretch>
          </p:blipFill>
          <p:spPr>
            <a:xfrm rot="10800000">
              <a:off x="2486475" y="-2354975"/>
              <a:ext cx="2894475" cy="2894475"/>
            </a:xfrm>
            <a:prstGeom prst="rect">
              <a:avLst/>
            </a:prstGeom>
            <a:noFill/>
            <a:ln>
              <a:noFill/>
            </a:ln>
          </p:spPr>
        </p:pic>
        <p:pic>
          <p:nvPicPr>
            <p:cNvPr id="445" name="Google Shape;445;p36"/>
            <p:cNvPicPr preferRelativeResize="0"/>
            <p:nvPr/>
          </p:nvPicPr>
          <p:blipFill>
            <a:blip r:embed="rId1"/>
            <a:stretch>
              <a:fillRect/>
            </a:stretch>
          </p:blipFill>
          <p:spPr>
            <a:xfrm rot="5400000">
              <a:off x="5961300" y="-2160550"/>
              <a:ext cx="2686700" cy="2686700"/>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49" name="Shape 449"/>
        <p:cNvGrpSpPr/>
        <p:nvPr/>
      </p:nvGrpSpPr>
      <p:grpSpPr>
        <a:xfrm>
          <a:off x="0" y="0"/>
          <a:ext cx="0" cy="0"/>
          <a:chOff x="0" y="0"/>
          <a:chExt cx="0" cy="0"/>
        </a:xfrm>
      </p:grpSpPr>
      <p:sp>
        <p:nvSpPr>
          <p:cNvPr id="450" name="Google Shape;450;p3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BUDGET FOR THIS QUARTER</a:t>
            </a:r>
            <a:endParaRPr lang="en-GB"/>
          </a:p>
        </p:txBody>
      </p:sp>
      <p:sp>
        <p:nvSpPr>
          <p:cNvPr id="451" name="Google Shape;451;p37"/>
          <p:cNvSpPr txBox="1"/>
          <p:nvPr>
            <p:ph type="title" idx="4294967295"/>
          </p:nvPr>
        </p:nvSpPr>
        <p:spPr>
          <a:xfrm>
            <a:off x="6474601" y="3782225"/>
            <a:ext cx="19494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800"/>
              <a:t>$1,000,000,000</a:t>
            </a:r>
            <a:endParaRPr sz="1800"/>
          </a:p>
        </p:txBody>
      </p:sp>
      <p:sp>
        <p:nvSpPr>
          <p:cNvPr id="452" name="Google Shape;452;p37"/>
          <p:cNvSpPr txBox="1"/>
          <p:nvPr>
            <p:ph type="title" idx="4294967295"/>
          </p:nvPr>
        </p:nvSpPr>
        <p:spPr>
          <a:xfrm>
            <a:off x="6474575" y="3027900"/>
            <a:ext cx="19494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800"/>
              <a:t>$998,300,000</a:t>
            </a:r>
            <a:endParaRPr sz="1800"/>
          </a:p>
        </p:txBody>
      </p:sp>
      <p:sp>
        <p:nvSpPr>
          <p:cNvPr id="453" name="Google Shape;453;p37"/>
          <p:cNvSpPr txBox="1"/>
          <p:nvPr>
            <p:ph type="title" idx="4294967295"/>
          </p:nvPr>
        </p:nvSpPr>
        <p:spPr>
          <a:xfrm>
            <a:off x="6474600" y="2273575"/>
            <a:ext cx="19494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800"/>
              <a:t>$1,500,000,000</a:t>
            </a:r>
            <a:endParaRPr sz="1800"/>
          </a:p>
        </p:txBody>
      </p:sp>
      <p:sp>
        <p:nvSpPr>
          <p:cNvPr id="454" name="Google Shape;454;p37"/>
          <p:cNvSpPr txBox="1"/>
          <p:nvPr>
            <p:ph type="title" idx="4294967295"/>
          </p:nvPr>
        </p:nvSpPr>
        <p:spPr>
          <a:xfrm>
            <a:off x="6474589" y="1519250"/>
            <a:ext cx="19494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800"/>
              <a:t>$1,000,000,000</a:t>
            </a:r>
            <a:endParaRPr sz="1800"/>
          </a:p>
        </p:txBody>
      </p:sp>
      <p:sp>
        <p:nvSpPr>
          <p:cNvPr id="455" name="Google Shape;455;p37"/>
          <p:cNvSpPr/>
          <p:nvPr/>
        </p:nvSpPr>
        <p:spPr>
          <a:xfrm>
            <a:off x="6194088" y="1558664"/>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37"/>
          <p:cNvSpPr/>
          <p:nvPr/>
        </p:nvSpPr>
        <p:spPr>
          <a:xfrm>
            <a:off x="6194088" y="2313589"/>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37"/>
          <p:cNvSpPr/>
          <p:nvPr/>
        </p:nvSpPr>
        <p:spPr>
          <a:xfrm>
            <a:off x="6194088" y="3068514"/>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37"/>
          <p:cNvSpPr/>
          <p:nvPr/>
        </p:nvSpPr>
        <p:spPr>
          <a:xfrm>
            <a:off x="6194088" y="3823439"/>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37"/>
          <p:cNvSpPr txBox="1"/>
          <p:nvPr/>
        </p:nvSpPr>
        <p:spPr>
          <a:xfrm>
            <a:off x="884750" y="4245200"/>
            <a:ext cx="4506600" cy="35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Follow the link in the graph to modify its data and then paste the new one here. </a:t>
            </a:r>
            <a:r>
              <a:rPr lang="en-GB" sz="1000">
                <a:solidFill>
                  <a:schemeClr val="dk1"/>
                </a:solidFill>
                <a:uFill>
                  <a:noFill/>
                </a:uFill>
                <a:latin typeface="Blinker" panose="02000000000000000000"/>
                <a:ea typeface="Blinker" panose="02000000000000000000"/>
                <a:cs typeface="Blinker" panose="02000000000000000000"/>
                <a:sym typeface="Blinker" panose="02000000000000000000"/>
                <a:hlinkClick r:id="rId1"/>
              </a:rPr>
              <a:t>For more info, click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1"/>
              </a:rPr>
              <a:t>here</a:t>
            </a:r>
            <a:endParaRPr sz="1000" b="1" u="sng">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460" name="Google Shape;460;p37"/>
          <p:cNvSpPr txBox="1"/>
          <p:nvPr>
            <p:ph type="subTitle" idx="4294967295"/>
          </p:nvPr>
        </p:nvSpPr>
        <p:spPr>
          <a:xfrm>
            <a:off x="6474575" y="4007001"/>
            <a:ext cx="19494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a:t>Research</a:t>
            </a:r>
            <a:endParaRPr lang="en-GB"/>
          </a:p>
        </p:txBody>
      </p:sp>
      <p:sp>
        <p:nvSpPr>
          <p:cNvPr id="461" name="Google Shape;461;p37"/>
          <p:cNvSpPr txBox="1"/>
          <p:nvPr>
            <p:ph type="subTitle" idx="4294967295"/>
          </p:nvPr>
        </p:nvSpPr>
        <p:spPr>
          <a:xfrm>
            <a:off x="6474575" y="3252676"/>
            <a:ext cx="19494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a:t>Talent acquisition</a:t>
            </a:r>
            <a:endParaRPr lang="en-GB"/>
          </a:p>
        </p:txBody>
      </p:sp>
      <p:sp>
        <p:nvSpPr>
          <p:cNvPr id="462" name="Google Shape;462;p37"/>
          <p:cNvSpPr txBox="1"/>
          <p:nvPr>
            <p:ph type="subTitle" idx="4294967295"/>
          </p:nvPr>
        </p:nvSpPr>
        <p:spPr>
          <a:xfrm>
            <a:off x="6474575" y="2498350"/>
            <a:ext cx="19494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a:t>Marketing</a:t>
            </a:r>
            <a:endParaRPr lang="en-GB"/>
          </a:p>
        </p:txBody>
      </p:sp>
      <p:sp>
        <p:nvSpPr>
          <p:cNvPr id="463" name="Google Shape;463;p37"/>
          <p:cNvSpPr txBox="1"/>
          <p:nvPr>
            <p:ph type="subTitle" idx="4294967295"/>
          </p:nvPr>
        </p:nvSpPr>
        <p:spPr>
          <a:xfrm>
            <a:off x="6474599" y="1744025"/>
            <a:ext cx="19494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a:t>Product development</a:t>
            </a:r>
            <a:endParaRPr lang="en-GB"/>
          </a:p>
        </p:txBody>
      </p:sp>
      <p:pic>
        <p:nvPicPr>
          <p:cNvPr id="464" name="Google Shape;464;p37" title="Chart">
            <a:hlinkClick r:id="rId2"/>
          </p:cNvPr>
          <p:cNvPicPr preferRelativeResize="0"/>
          <p:nvPr/>
        </p:nvPicPr>
        <p:blipFill>
          <a:blip r:embed="rId3"/>
          <a:stretch>
            <a:fillRect/>
          </a:stretch>
        </p:blipFill>
        <p:spPr>
          <a:xfrm>
            <a:off x="720000" y="1274800"/>
            <a:ext cx="4836100" cy="29032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68" name="Shape 468"/>
        <p:cNvGrpSpPr/>
        <p:nvPr/>
      </p:nvGrpSpPr>
      <p:grpSpPr>
        <a:xfrm>
          <a:off x="0" y="0"/>
          <a:ext cx="0" cy="0"/>
          <a:chOff x="0" y="0"/>
          <a:chExt cx="0" cy="0"/>
        </a:xfrm>
      </p:grpSpPr>
      <p:sp>
        <p:nvSpPr>
          <p:cNvPr id="469" name="Google Shape;469;p3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REVENUE INFORMATION</a:t>
            </a:r>
            <a:endParaRPr lang="en-GB"/>
          </a:p>
        </p:txBody>
      </p:sp>
      <p:graphicFrame>
        <p:nvGraphicFramePr>
          <p:cNvPr id="470" name="Google Shape;470;p38"/>
          <p:cNvGraphicFramePr/>
          <p:nvPr/>
        </p:nvGraphicFramePr>
        <p:xfrm>
          <a:off x="1035463" y="1415259"/>
          <a:ext cx="7073050" cy="3000000"/>
        </p:xfrm>
        <a:graphic>
          <a:graphicData uri="http://schemas.openxmlformats.org/drawingml/2006/table">
            <a:tbl>
              <a:tblPr>
                <a:noFill/>
                <a:tableStyleId>{31B9E2F3-9679-43EC-8943-33201BEBEBD3}</a:tableStyleId>
              </a:tblPr>
              <a:tblGrid>
                <a:gridCol w="1533675"/>
                <a:gridCol w="1107875"/>
                <a:gridCol w="1107875"/>
                <a:gridCol w="1107875"/>
                <a:gridCol w="1107875"/>
                <a:gridCol w="1107875"/>
              </a:tblGrid>
              <a:tr h="434050">
                <a:tc>
                  <a:txBody>
                    <a:bodyPr/>
                    <a:lstStyle/>
                    <a:p>
                      <a:pPr marL="0" lvl="0" indent="0" algn="l" rtl="0">
                        <a:spcBef>
                          <a:spcPts val="0"/>
                        </a:spcBef>
                        <a:spcAft>
                          <a:spcPts val="0"/>
                        </a:spcAft>
                        <a:buNone/>
                      </a:pPr>
                      <a:endParaRPr sz="1800">
                        <a:solidFill>
                          <a:schemeClr val="dk1"/>
                        </a:solidFill>
                        <a:latin typeface="Bebas Neue" panose="020B0606020202050201"/>
                        <a:ea typeface="Bebas Neue" panose="020B0606020202050201"/>
                        <a:cs typeface="Bebas Neue" panose="020B0606020202050201"/>
                        <a:sym typeface="Bebas Neue" panose="020B0606020202050201"/>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600">
                          <a:solidFill>
                            <a:schemeClr val="dk1"/>
                          </a:solidFill>
                          <a:latin typeface="Righteous" panose="02010506000000020000"/>
                          <a:ea typeface="Righteous" panose="02010506000000020000"/>
                          <a:cs typeface="Righteous" panose="02010506000000020000"/>
                          <a:sym typeface="Righteous" panose="02010506000000020000"/>
                        </a:rPr>
                        <a:t>Q1</a:t>
                      </a:r>
                      <a:endParaRPr sz="16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Righteous" panose="02010506000000020000"/>
                          <a:ea typeface="Righteous" panose="02010506000000020000"/>
                          <a:cs typeface="Righteous" panose="02010506000000020000"/>
                          <a:sym typeface="Righteous" panose="02010506000000020000"/>
                        </a:rPr>
                        <a:t>Q2</a:t>
                      </a:r>
                      <a:endParaRPr sz="16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panose="020B0604020202020204"/>
                        <a:buNone/>
                      </a:pPr>
                      <a:r>
                        <a:rPr lang="en-GB" sz="1600">
                          <a:solidFill>
                            <a:schemeClr val="dk1"/>
                          </a:solidFill>
                          <a:latin typeface="Righteous" panose="02010506000000020000"/>
                          <a:ea typeface="Righteous" panose="02010506000000020000"/>
                          <a:cs typeface="Righteous" panose="02010506000000020000"/>
                          <a:sym typeface="Righteous" panose="02010506000000020000"/>
                        </a:rPr>
                        <a:t>Q3</a:t>
                      </a:r>
                      <a:endParaRPr sz="16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Righteous" panose="02010506000000020000"/>
                          <a:ea typeface="Righteous" panose="02010506000000020000"/>
                          <a:cs typeface="Righteous" panose="02010506000000020000"/>
                          <a:sym typeface="Righteous" panose="02010506000000020000"/>
                        </a:rPr>
                        <a:t>Q4</a:t>
                      </a:r>
                      <a:endParaRPr sz="16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Righteous" panose="02010506000000020000"/>
                          <a:ea typeface="Righteous" panose="02010506000000020000"/>
                          <a:cs typeface="Righteous" panose="02010506000000020000"/>
                          <a:sym typeface="Righteous" panose="02010506000000020000"/>
                        </a:rPr>
                        <a:t>TOTAL</a:t>
                      </a:r>
                      <a:endParaRPr sz="16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r>
              <a:tr h="358800">
                <a:tc>
                  <a:txBody>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Product sales</a:t>
                      </a:r>
                      <a:endParaRPr sz="1200" b="1">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$50,000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$60,000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$75,000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$90,000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$275,000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58800">
                <a:tc>
                  <a:txBody>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Labor</a:t>
                      </a:r>
                      <a:endParaRPr sz="1200" b="1">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$20,000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$24,000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$30,000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$36,000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$110,000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58800">
                <a:tc>
                  <a:txBody>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Salaries</a:t>
                      </a:r>
                      <a:endParaRPr sz="1200" b="1">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$15,000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$18,000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$20,000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$24,000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$77,000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58800">
                <a:tc>
                  <a:txBody>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Marketing</a:t>
                      </a:r>
                      <a:endParaRPr sz="1200" b="1">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$7,000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$8,000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$9,000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$10,000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$34,000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58800">
                <a:tc>
                  <a:txBody>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Net income</a:t>
                      </a:r>
                      <a:endParaRPr sz="1200" b="1">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$24,500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$26,750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$28,000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$34,250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$113,500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58800">
                <a:tc>
                  <a:txBody>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Rent</a:t>
                      </a:r>
                      <a:endParaRPr sz="1200" b="1">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$5,000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$5,000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$5,000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$5,000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$20,000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58800">
                <a:tc>
                  <a:txBody>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Utilities</a:t>
                      </a:r>
                      <a:endParaRPr sz="1200" b="1">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$1,500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$1,750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$2,000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$2,250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$7,500</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474" name="Shape 474"/>
        <p:cNvGrpSpPr/>
        <p:nvPr/>
      </p:nvGrpSpPr>
      <p:grpSpPr>
        <a:xfrm>
          <a:off x="0" y="0"/>
          <a:ext cx="0" cy="0"/>
          <a:chOff x="0" y="0"/>
          <a:chExt cx="0" cy="0"/>
        </a:xfrm>
      </p:grpSpPr>
      <p:sp>
        <p:nvSpPr>
          <p:cNvPr id="475" name="Google Shape;475;p39"/>
          <p:cNvSpPr txBox="1"/>
          <p:nvPr>
            <p:ph type="title"/>
          </p:nvPr>
        </p:nvSpPr>
        <p:spPr>
          <a:xfrm>
            <a:off x="4459425" y="1772450"/>
            <a:ext cx="3233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MOCKUP</a:t>
            </a:r>
            <a:endParaRPr lang="en-GB"/>
          </a:p>
        </p:txBody>
      </p:sp>
      <p:sp>
        <p:nvSpPr>
          <p:cNvPr id="476" name="Google Shape;476;p39"/>
          <p:cNvSpPr txBox="1"/>
          <p:nvPr>
            <p:ph type="subTitle" idx="1"/>
          </p:nvPr>
        </p:nvSpPr>
        <p:spPr>
          <a:xfrm>
            <a:off x="4459425" y="2384650"/>
            <a:ext cx="3233100" cy="98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 mockup provides a visual representation of your product or service, allowing investors or stakeholders to better understand what you're offering and how it works</a:t>
            </a:r>
            <a:endParaRPr lang="en-GB"/>
          </a:p>
        </p:txBody>
      </p:sp>
      <p:sp>
        <p:nvSpPr>
          <p:cNvPr id="477" name="Google Shape;477;p39"/>
          <p:cNvSpPr/>
          <p:nvPr/>
        </p:nvSpPr>
        <p:spPr>
          <a:xfrm>
            <a:off x="160852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8" name="Google Shape;478;p39"/>
          <p:cNvGrpSpPr/>
          <p:nvPr/>
        </p:nvGrpSpPr>
        <p:grpSpPr>
          <a:xfrm>
            <a:off x="1523351" y="709411"/>
            <a:ext cx="1834973" cy="3724678"/>
            <a:chOff x="5186401" y="494525"/>
            <a:chExt cx="1834973" cy="3724678"/>
          </a:xfrm>
        </p:grpSpPr>
        <p:sp>
          <p:nvSpPr>
            <p:cNvPr id="479" name="Google Shape;479;p39"/>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39"/>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81" name="Google Shape;481;p39"/>
          <p:cNvPicPr preferRelativeResize="0"/>
          <p:nvPr/>
        </p:nvPicPr>
        <p:blipFill rotWithShape="1">
          <a:blip r:embed="rId1"/>
          <a:srcRect l="10741" r="10741"/>
          <a:stretch>
            <a:fillRect/>
          </a:stretch>
        </p:blipFill>
        <p:spPr>
          <a:xfrm>
            <a:off x="1608538" y="891935"/>
            <a:ext cx="1664599" cy="317619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485" name="Shape 485"/>
        <p:cNvGrpSpPr/>
        <p:nvPr/>
      </p:nvGrpSpPr>
      <p:grpSpPr>
        <a:xfrm>
          <a:off x="0" y="0"/>
          <a:ext cx="0" cy="0"/>
          <a:chOff x="0" y="0"/>
          <a:chExt cx="0" cy="0"/>
        </a:xfrm>
      </p:grpSpPr>
      <p:sp>
        <p:nvSpPr>
          <p:cNvPr id="486" name="Google Shape;486;p40"/>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PLAN TIMELINE</a:t>
            </a:r>
            <a:endParaRPr lang="en-GB"/>
          </a:p>
        </p:txBody>
      </p:sp>
      <p:sp>
        <p:nvSpPr>
          <p:cNvPr id="487" name="Google Shape;487;p40"/>
          <p:cNvSpPr/>
          <p:nvPr/>
        </p:nvSpPr>
        <p:spPr>
          <a:xfrm>
            <a:off x="1538263" y="150955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40"/>
          <p:cNvSpPr/>
          <p:nvPr/>
        </p:nvSpPr>
        <p:spPr>
          <a:xfrm>
            <a:off x="3502163" y="150955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40"/>
          <p:cNvSpPr/>
          <p:nvPr/>
        </p:nvSpPr>
        <p:spPr>
          <a:xfrm>
            <a:off x="5466063" y="150955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 name="Google Shape;490;p40"/>
          <p:cNvSpPr/>
          <p:nvPr/>
        </p:nvSpPr>
        <p:spPr>
          <a:xfrm>
            <a:off x="7429963" y="150955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 name="Google Shape;491;p40"/>
          <p:cNvSpPr txBox="1"/>
          <p:nvPr/>
        </p:nvSpPr>
        <p:spPr>
          <a:xfrm flipH="1">
            <a:off x="720263" y="2010425"/>
            <a:ext cx="1812300" cy="45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Research and planning</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492" name="Google Shape;492;p40"/>
          <p:cNvSpPr txBox="1"/>
          <p:nvPr/>
        </p:nvSpPr>
        <p:spPr>
          <a:xfrm flipH="1">
            <a:off x="2684163" y="2010425"/>
            <a:ext cx="1812300" cy="45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Start-up phase</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493" name="Google Shape;493;p40"/>
          <p:cNvSpPr txBox="1"/>
          <p:nvPr/>
        </p:nvSpPr>
        <p:spPr>
          <a:xfrm flipH="1">
            <a:off x="4648063" y="2010425"/>
            <a:ext cx="1812300" cy="45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Growth phase</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494" name="Google Shape;494;p40"/>
          <p:cNvSpPr txBox="1"/>
          <p:nvPr/>
        </p:nvSpPr>
        <p:spPr>
          <a:xfrm flipH="1">
            <a:off x="6611963" y="2010425"/>
            <a:ext cx="1812300" cy="45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Partnership</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cxnSp>
        <p:nvCxnSpPr>
          <p:cNvPr id="495" name="Google Shape;495;p40"/>
          <p:cNvCxnSpPr>
            <a:stCxn id="487" idx="3"/>
            <a:endCxn id="488" idx="1"/>
          </p:cNvCxnSpPr>
          <p:nvPr/>
        </p:nvCxnSpPr>
        <p:spPr>
          <a:xfrm>
            <a:off x="1714663" y="15977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496" name="Google Shape;496;p40"/>
          <p:cNvCxnSpPr>
            <a:stCxn id="488" idx="3"/>
            <a:endCxn id="489" idx="1"/>
          </p:cNvCxnSpPr>
          <p:nvPr/>
        </p:nvCxnSpPr>
        <p:spPr>
          <a:xfrm>
            <a:off x="3678563" y="15977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497" name="Google Shape;497;p40"/>
          <p:cNvCxnSpPr>
            <a:stCxn id="489" idx="3"/>
            <a:endCxn id="490" idx="1"/>
          </p:cNvCxnSpPr>
          <p:nvPr/>
        </p:nvCxnSpPr>
        <p:spPr>
          <a:xfrm>
            <a:off x="5642463" y="15977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498" name="Google Shape;498;p40"/>
          <p:cNvCxnSpPr>
            <a:stCxn id="487" idx="2"/>
            <a:endCxn id="491" idx="0"/>
          </p:cNvCxnSpPr>
          <p:nvPr/>
        </p:nvCxnSpPr>
        <p:spPr>
          <a:xfrm>
            <a:off x="1626463" y="168595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499" name="Google Shape;499;p40"/>
          <p:cNvCxnSpPr>
            <a:stCxn id="488" idx="2"/>
            <a:endCxn id="492" idx="0"/>
          </p:cNvCxnSpPr>
          <p:nvPr/>
        </p:nvCxnSpPr>
        <p:spPr>
          <a:xfrm>
            <a:off x="3590363" y="168595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500" name="Google Shape;500;p40"/>
          <p:cNvCxnSpPr>
            <a:stCxn id="489" idx="2"/>
            <a:endCxn id="493" idx="0"/>
          </p:cNvCxnSpPr>
          <p:nvPr/>
        </p:nvCxnSpPr>
        <p:spPr>
          <a:xfrm>
            <a:off x="5554263" y="168595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501" name="Google Shape;501;p40"/>
          <p:cNvCxnSpPr>
            <a:stCxn id="490" idx="2"/>
            <a:endCxn id="494" idx="0"/>
          </p:cNvCxnSpPr>
          <p:nvPr/>
        </p:nvCxnSpPr>
        <p:spPr>
          <a:xfrm>
            <a:off x="7518163" y="1685950"/>
            <a:ext cx="0" cy="324600"/>
          </a:xfrm>
          <a:prstGeom prst="straightConnector1">
            <a:avLst/>
          </a:prstGeom>
          <a:noFill/>
          <a:ln w="9525" cap="flat" cmpd="sng">
            <a:solidFill>
              <a:schemeClr val="dk1"/>
            </a:solidFill>
            <a:prstDash val="solid"/>
            <a:round/>
            <a:headEnd type="none" w="med" len="med"/>
            <a:tailEnd type="none" w="med" len="med"/>
          </a:ln>
        </p:spPr>
      </p:cxnSp>
      <p:sp>
        <p:nvSpPr>
          <p:cNvPr id="502" name="Google Shape;502;p40"/>
          <p:cNvSpPr/>
          <p:nvPr/>
        </p:nvSpPr>
        <p:spPr>
          <a:xfrm>
            <a:off x="1538263" y="334400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40"/>
          <p:cNvSpPr/>
          <p:nvPr/>
        </p:nvSpPr>
        <p:spPr>
          <a:xfrm>
            <a:off x="3502163" y="334400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40"/>
          <p:cNvSpPr/>
          <p:nvPr/>
        </p:nvSpPr>
        <p:spPr>
          <a:xfrm>
            <a:off x="5466063" y="334400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40"/>
          <p:cNvSpPr/>
          <p:nvPr/>
        </p:nvSpPr>
        <p:spPr>
          <a:xfrm>
            <a:off x="7429963" y="3344000"/>
            <a:ext cx="176400" cy="17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40"/>
          <p:cNvSpPr txBox="1"/>
          <p:nvPr/>
        </p:nvSpPr>
        <p:spPr>
          <a:xfrm flipH="1">
            <a:off x="720263" y="3844875"/>
            <a:ext cx="1812300" cy="45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Product expansion</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07" name="Google Shape;507;p40"/>
          <p:cNvSpPr txBox="1"/>
          <p:nvPr/>
        </p:nvSpPr>
        <p:spPr>
          <a:xfrm flipH="1">
            <a:off x="2684163" y="3844875"/>
            <a:ext cx="1812300" cy="45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Scaling phase</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08" name="Google Shape;508;p40"/>
          <p:cNvSpPr txBox="1"/>
          <p:nvPr/>
        </p:nvSpPr>
        <p:spPr>
          <a:xfrm flipH="1">
            <a:off x="4648063" y="3844875"/>
            <a:ext cx="1812300" cy="45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Innovation phase</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09" name="Google Shape;509;p40"/>
          <p:cNvSpPr txBox="1"/>
          <p:nvPr/>
        </p:nvSpPr>
        <p:spPr>
          <a:xfrm flipH="1">
            <a:off x="6611963" y="3844875"/>
            <a:ext cx="1812300" cy="45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Exit strategy planning</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cxnSp>
        <p:nvCxnSpPr>
          <p:cNvPr id="510" name="Google Shape;510;p40"/>
          <p:cNvCxnSpPr>
            <a:stCxn id="502" idx="3"/>
            <a:endCxn id="503" idx="1"/>
          </p:cNvCxnSpPr>
          <p:nvPr/>
        </p:nvCxnSpPr>
        <p:spPr>
          <a:xfrm>
            <a:off x="1714663" y="34322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11" name="Google Shape;511;p40"/>
          <p:cNvCxnSpPr>
            <a:stCxn id="503" idx="3"/>
            <a:endCxn id="504" idx="1"/>
          </p:cNvCxnSpPr>
          <p:nvPr/>
        </p:nvCxnSpPr>
        <p:spPr>
          <a:xfrm>
            <a:off x="3678563" y="34322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12" name="Google Shape;512;p40"/>
          <p:cNvCxnSpPr>
            <a:stCxn id="504" idx="3"/>
            <a:endCxn id="505" idx="1"/>
          </p:cNvCxnSpPr>
          <p:nvPr/>
        </p:nvCxnSpPr>
        <p:spPr>
          <a:xfrm>
            <a:off x="5642463" y="34322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13" name="Google Shape;513;p40"/>
          <p:cNvCxnSpPr>
            <a:stCxn id="502" idx="2"/>
            <a:endCxn id="506" idx="0"/>
          </p:cNvCxnSpPr>
          <p:nvPr/>
        </p:nvCxnSpPr>
        <p:spPr>
          <a:xfrm>
            <a:off x="1626463" y="352040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514" name="Google Shape;514;p40"/>
          <p:cNvCxnSpPr>
            <a:stCxn id="503" idx="2"/>
            <a:endCxn id="507" idx="0"/>
          </p:cNvCxnSpPr>
          <p:nvPr/>
        </p:nvCxnSpPr>
        <p:spPr>
          <a:xfrm>
            <a:off x="3590363" y="352040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515" name="Google Shape;515;p40"/>
          <p:cNvCxnSpPr>
            <a:stCxn id="504" idx="2"/>
            <a:endCxn id="508" idx="0"/>
          </p:cNvCxnSpPr>
          <p:nvPr/>
        </p:nvCxnSpPr>
        <p:spPr>
          <a:xfrm>
            <a:off x="5554263" y="352040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516" name="Google Shape;516;p40"/>
          <p:cNvCxnSpPr>
            <a:stCxn id="505" idx="2"/>
            <a:endCxn id="509" idx="0"/>
          </p:cNvCxnSpPr>
          <p:nvPr/>
        </p:nvCxnSpPr>
        <p:spPr>
          <a:xfrm>
            <a:off x="7518163" y="3520400"/>
            <a:ext cx="0" cy="324600"/>
          </a:xfrm>
          <a:prstGeom prst="straightConnector1">
            <a:avLst/>
          </a:prstGeom>
          <a:noFill/>
          <a:ln w="9525" cap="flat" cmpd="sng">
            <a:solidFill>
              <a:schemeClr val="dk1"/>
            </a:solidFill>
            <a:prstDash val="solid"/>
            <a:round/>
            <a:headEnd type="none" w="med" len="med"/>
            <a:tailEnd type="none" w="med" len="med"/>
          </a:ln>
        </p:spPr>
      </p:cxnSp>
      <p:cxnSp>
        <p:nvCxnSpPr>
          <p:cNvPr id="517" name="Google Shape;517;p40"/>
          <p:cNvCxnSpPr>
            <a:stCxn id="490" idx="3"/>
            <a:endCxn id="502" idx="1"/>
          </p:cNvCxnSpPr>
          <p:nvPr/>
        </p:nvCxnSpPr>
        <p:spPr>
          <a:xfrm flipH="1">
            <a:off x="1538263" y="1597750"/>
            <a:ext cx="6068100" cy="1834500"/>
          </a:xfrm>
          <a:prstGeom prst="bentConnector5">
            <a:avLst>
              <a:gd name="adj1" fmla="val -13365"/>
              <a:gd name="adj2" fmla="val 82114"/>
              <a:gd name="adj3" fmla="val 113489"/>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521" name="Shape 521"/>
        <p:cNvGrpSpPr/>
        <p:nvPr/>
      </p:nvGrpSpPr>
      <p:grpSpPr>
        <a:xfrm>
          <a:off x="0" y="0"/>
          <a:ext cx="0" cy="0"/>
          <a:chOff x="0" y="0"/>
          <a:chExt cx="0" cy="0"/>
        </a:xfrm>
      </p:grpSpPr>
      <p:sp>
        <p:nvSpPr>
          <p:cNvPr id="522" name="Google Shape;522;p4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CANVAS INFOGRAPHIC</a:t>
            </a:r>
            <a:endParaRPr lang="en-GB"/>
          </a:p>
        </p:txBody>
      </p:sp>
      <p:graphicFrame>
        <p:nvGraphicFramePr>
          <p:cNvPr id="523" name="Google Shape;523;p41"/>
          <p:cNvGraphicFramePr/>
          <p:nvPr/>
        </p:nvGraphicFramePr>
        <p:xfrm>
          <a:off x="1050700" y="1274425"/>
          <a:ext cx="7042600" cy="3154800"/>
        </p:xfrm>
        <a:graphic>
          <a:graphicData uri="http://schemas.openxmlformats.org/drawingml/2006/table">
            <a:tbl>
              <a:tblPr>
                <a:noFill/>
                <a:tableStyleId>{C880F874-5F73-4F4D-A667-89FB9C8C4854}</a:tableStyleId>
              </a:tblPr>
              <a:tblGrid>
                <a:gridCol w="1233075"/>
                <a:gridCol w="1409525"/>
                <a:gridCol w="870825"/>
                <a:gridCol w="886375"/>
                <a:gridCol w="1409600"/>
                <a:gridCol w="1233200"/>
              </a:tblGrid>
              <a:tr h="564900">
                <a:tc>
                  <a:txBody>
                    <a:bodyPr/>
                    <a:lstStyle/>
                    <a:p>
                      <a:pPr marL="0" lvl="0" indent="0" algn="l" rtl="0">
                        <a:spcBef>
                          <a:spcPts val="0"/>
                        </a:spcBef>
                        <a:spcAft>
                          <a:spcPts val="0"/>
                        </a:spcAft>
                        <a:buNone/>
                      </a:pPr>
                      <a:r>
                        <a:rPr lang="en-GB" sz="1200">
                          <a:solidFill>
                            <a:schemeClr val="dk1"/>
                          </a:solidFill>
                          <a:latin typeface="Righteous" panose="02010506000000020000"/>
                          <a:ea typeface="Righteous" panose="02010506000000020000"/>
                          <a:cs typeface="Righteous" panose="02010506000000020000"/>
                          <a:sym typeface="Righteous" panose="02010506000000020000"/>
                        </a:rPr>
                        <a:t>KEY PARTNERS</a:t>
                      </a:r>
                      <a:endParaRPr sz="12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GB" sz="1200">
                          <a:solidFill>
                            <a:schemeClr val="dk1"/>
                          </a:solidFill>
                          <a:latin typeface="Righteous" panose="02010506000000020000"/>
                          <a:ea typeface="Righteous" panose="02010506000000020000"/>
                          <a:cs typeface="Righteous" panose="02010506000000020000"/>
                          <a:sym typeface="Righteous" panose="02010506000000020000"/>
                        </a:rPr>
                        <a:t>KEY ACTIVITIES</a:t>
                      </a:r>
                      <a:endParaRPr sz="12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gridSpan="2">
                  <a:txBody>
                    <a:bodyPr/>
                    <a:lstStyle/>
                    <a:p>
                      <a:pPr marL="0" lvl="0" indent="0" algn="l" rtl="0">
                        <a:spcBef>
                          <a:spcPts val="0"/>
                        </a:spcBef>
                        <a:spcAft>
                          <a:spcPts val="0"/>
                        </a:spcAft>
                        <a:buNone/>
                      </a:pPr>
                      <a:r>
                        <a:rPr lang="en-GB" sz="1200">
                          <a:solidFill>
                            <a:schemeClr val="dk1"/>
                          </a:solidFill>
                          <a:latin typeface="Righteous" panose="02010506000000020000"/>
                          <a:ea typeface="Righteous" panose="02010506000000020000"/>
                          <a:cs typeface="Righteous" panose="02010506000000020000"/>
                          <a:sym typeface="Righteous" panose="02010506000000020000"/>
                        </a:rPr>
                        <a:t>VALUE PROPOSITIONS</a:t>
                      </a:r>
                      <a:endParaRPr sz="12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cPr/>
                </a:tc>
                <a:tc>
                  <a:txBody>
                    <a:bodyPr/>
                    <a:lstStyle/>
                    <a:p>
                      <a:pPr marL="0" lvl="0" indent="0" algn="l" rtl="0">
                        <a:spcBef>
                          <a:spcPts val="0"/>
                        </a:spcBef>
                        <a:spcAft>
                          <a:spcPts val="0"/>
                        </a:spcAft>
                        <a:buNone/>
                      </a:pPr>
                      <a:r>
                        <a:rPr lang="en-GB" sz="1200">
                          <a:solidFill>
                            <a:schemeClr val="dk1"/>
                          </a:solidFill>
                          <a:latin typeface="Righteous" panose="02010506000000020000"/>
                          <a:ea typeface="Righteous" panose="02010506000000020000"/>
                          <a:cs typeface="Righteous" panose="02010506000000020000"/>
                          <a:sym typeface="Righteous" panose="02010506000000020000"/>
                        </a:rPr>
                        <a:t>CUSTOMER RELATIONSHIPS</a:t>
                      </a:r>
                      <a:endParaRPr sz="12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GB" sz="1200">
                          <a:solidFill>
                            <a:schemeClr val="dk1"/>
                          </a:solidFill>
                          <a:latin typeface="Righteous" panose="02010506000000020000"/>
                          <a:ea typeface="Righteous" panose="02010506000000020000"/>
                          <a:cs typeface="Righteous" panose="02010506000000020000"/>
                          <a:sym typeface="Righteous" panose="02010506000000020000"/>
                        </a:rPr>
                        <a:t>CUSTOMER SEGMENTS</a:t>
                      </a:r>
                      <a:endParaRPr sz="12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r>
              <a:tr h="627300">
                <a:tc rowSpan="3">
                  <a:txBody>
                    <a:bodyPr/>
                    <a:lstStyle/>
                    <a:p>
                      <a:pPr marL="0" lvl="0" indent="0" algn="l"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Identify important partners for your business</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Identify key activities that create value for customers </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gridSpan="2">
                  <a:txBody>
                    <a:bodyPr/>
                    <a:lstStyle/>
                    <a:p>
                      <a:pPr marL="0" lvl="0" indent="0" algn="l"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Define what sets your business apart from competitors</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hMerge="1">
                  <a:tcPr/>
                </a:tc>
                <a:tc>
                  <a:txBody>
                    <a:bodyPr/>
                    <a:lstStyle/>
                    <a:p>
                      <a:pPr marL="0" lvl="0" indent="0" algn="l"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Determine how you will interact with customers</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3">
                  <a:txBody>
                    <a:bodyPr/>
                    <a:lstStyle/>
                    <a:p>
                      <a:pPr marL="0" lvl="0" indent="0" algn="l"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Define specific target customer groups</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67175">
                <a:tc vMerge="1">
                  <a:tcPr/>
                </a:tc>
                <a:tc>
                  <a:txBody>
                    <a:bodyPr/>
                    <a:lstStyle/>
                    <a:p>
                      <a:pPr marL="0" lvl="0" indent="0" algn="l" rtl="0">
                        <a:spcBef>
                          <a:spcPts val="0"/>
                        </a:spcBef>
                        <a:spcAft>
                          <a:spcPts val="0"/>
                        </a:spcAft>
                        <a:buNone/>
                      </a:pPr>
                      <a:r>
                        <a:rPr lang="en-GB" sz="1200">
                          <a:solidFill>
                            <a:schemeClr val="dk1"/>
                          </a:solidFill>
                          <a:latin typeface="Righteous" panose="02010506000000020000"/>
                          <a:ea typeface="Righteous" panose="02010506000000020000"/>
                          <a:cs typeface="Righteous" panose="02010506000000020000"/>
                          <a:sym typeface="Righteous" panose="02010506000000020000"/>
                        </a:rPr>
                        <a:t>KEY RESOURCES</a:t>
                      </a:r>
                      <a:endParaRPr sz="12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gridSpan="2">
                  <a:tcPr/>
                </a:tc>
                <a:tc vMerge="1" hMerge="1">
                  <a:tcPr/>
                </a:tc>
                <a:tc>
                  <a:txBody>
                    <a:bodyPr/>
                    <a:lstStyle/>
                    <a:p>
                      <a:pPr marL="0" lvl="0" indent="0" algn="l" rtl="0">
                        <a:spcBef>
                          <a:spcPts val="0"/>
                        </a:spcBef>
                        <a:spcAft>
                          <a:spcPts val="0"/>
                        </a:spcAft>
                        <a:buNone/>
                      </a:pPr>
                      <a:r>
                        <a:rPr lang="en-GB" sz="1200">
                          <a:solidFill>
                            <a:schemeClr val="dk1"/>
                          </a:solidFill>
                          <a:latin typeface="Righteous" panose="02010506000000020000"/>
                          <a:ea typeface="Righteous" panose="02010506000000020000"/>
                          <a:cs typeface="Righteous" panose="02010506000000020000"/>
                          <a:sym typeface="Righteous" panose="02010506000000020000"/>
                        </a:rPr>
                        <a:t>CHANNELS</a:t>
                      </a:r>
                      <a:endParaRPr sz="12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vMerge="1">
                  <a:tcPr/>
                </a:tc>
              </a:tr>
              <a:tr h="627300">
                <a:tc vMerge="1">
                  <a:tcPr/>
                </a:tc>
                <a:tc>
                  <a:txBody>
                    <a:bodyPr/>
                    <a:lstStyle/>
                    <a:p>
                      <a:pPr marL="0" lvl="0" indent="0" algn="l"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Identify important resources needed for your business</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gridSpan="2">
                  <a:tcPr/>
                </a:tc>
                <a:tc vMerge="1" hMerge="1">
                  <a:tcPr/>
                </a:tc>
                <a:tc>
                  <a:txBody>
                    <a:bodyPr/>
                    <a:lstStyle/>
                    <a:p>
                      <a:pPr marL="0" lvl="0" indent="0" algn="l"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Determine how you will reach and engage with customers</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vMerge="1">
                  <a:tcPr/>
                </a:tc>
              </a:tr>
              <a:tr h="367175">
                <a:tc gridSpan="3">
                  <a:txBody>
                    <a:bodyPr/>
                    <a:lstStyle/>
                    <a:p>
                      <a:pPr marL="0" lvl="0" indent="0" algn="l" rtl="0">
                        <a:spcBef>
                          <a:spcPts val="0"/>
                        </a:spcBef>
                        <a:spcAft>
                          <a:spcPts val="0"/>
                        </a:spcAft>
                        <a:buNone/>
                      </a:pPr>
                      <a:r>
                        <a:rPr lang="en-GB" sz="1200">
                          <a:solidFill>
                            <a:schemeClr val="dk1"/>
                          </a:solidFill>
                          <a:latin typeface="Righteous" panose="02010506000000020000"/>
                          <a:ea typeface="Righteous" panose="02010506000000020000"/>
                          <a:cs typeface="Righteous" panose="02010506000000020000"/>
                          <a:sym typeface="Righteous" panose="02010506000000020000"/>
                        </a:rPr>
                        <a:t>COST STRUCTURE</a:t>
                      </a:r>
                      <a:endParaRPr sz="12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cPr/>
                </a:tc>
                <a:tc hMerge="1">
                  <a:tcPr/>
                </a:tc>
                <a:tc gridSpan="3">
                  <a:txBody>
                    <a:bodyPr/>
                    <a:lstStyle/>
                    <a:p>
                      <a:pPr marL="0" lvl="0" indent="0" algn="l" rtl="0">
                        <a:spcBef>
                          <a:spcPts val="0"/>
                        </a:spcBef>
                        <a:spcAft>
                          <a:spcPts val="0"/>
                        </a:spcAft>
                        <a:buNone/>
                      </a:pPr>
                      <a:r>
                        <a:rPr lang="en-GB" sz="1200">
                          <a:solidFill>
                            <a:schemeClr val="dk1"/>
                          </a:solidFill>
                          <a:latin typeface="Righteous" panose="02010506000000020000"/>
                          <a:ea typeface="Righteous" panose="02010506000000020000"/>
                          <a:cs typeface="Righteous" panose="02010506000000020000"/>
                          <a:sym typeface="Righteous" panose="02010506000000020000"/>
                        </a:rPr>
                        <a:t>REVENUE STREAMS</a:t>
                      </a:r>
                      <a:endParaRPr sz="1200">
                        <a:solidFill>
                          <a:schemeClr val="dk1"/>
                        </a:solidFill>
                        <a:latin typeface="Righteous" panose="02010506000000020000"/>
                        <a:ea typeface="Righteous" panose="02010506000000020000"/>
                        <a:cs typeface="Righteous" panose="02010506000000020000"/>
                        <a:sym typeface="Righteous" panose="0201050600000002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cPr/>
                </a:tc>
                <a:tc hMerge="1">
                  <a:tcPr/>
                </a:tc>
              </a:tr>
              <a:tr h="600950">
                <a:tc gridSpan="3">
                  <a:txBody>
                    <a:bodyPr/>
                    <a:lstStyle/>
                    <a:p>
                      <a:pPr marL="0" lvl="0" indent="0" algn="l"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Identify fixed and variable costs associated with the business</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c gridSpan="3">
                  <a:txBody>
                    <a:bodyPr/>
                    <a:lstStyle/>
                    <a:p>
                      <a:pPr marL="0" lvl="0" indent="0" algn="l"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Define sources of revenue for your business</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cPr/>
                </a:tc>
                <a:tc hMerge="1">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527" name="Shape 527"/>
        <p:cNvGrpSpPr/>
        <p:nvPr/>
      </p:nvGrpSpPr>
      <p:grpSpPr>
        <a:xfrm>
          <a:off x="0" y="0"/>
          <a:ext cx="0" cy="0"/>
          <a:chOff x="0" y="0"/>
          <a:chExt cx="0" cy="0"/>
        </a:xfrm>
      </p:grpSpPr>
      <p:sp>
        <p:nvSpPr>
          <p:cNvPr id="528" name="Google Shape;528;p4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MY BUSINESS STRATEGY</a:t>
            </a:r>
            <a:endParaRPr lang="en-GB"/>
          </a:p>
        </p:txBody>
      </p:sp>
      <p:sp>
        <p:nvSpPr>
          <p:cNvPr id="529" name="Google Shape;529;p42"/>
          <p:cNvSpPr/>
          <p:nvPr/>
        </p:nvSpPr>
        <p:spPr>
          <a:xfrm>
            <a:off x="713225" y="1128900"/>
            <a:ext cx="7717500" cy="3475200"/>
          </a:xfrm>
          <a:prstGeom prst="mathPlus">
            <a:avLst>
              <a:gd name="adj1"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42"/>
          <p:cNvSpPr txBox="1"/>
          <p:nvPr/>
        </p:nvSpPr>
        <p:spPr>
          <a:xfrm>
            <a:off x="3624250" y="1192375"/>
            <a:ext cx="19563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Attractive business model</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31" name="Google Shape;531;p42"/>
          <p:cNvSpPr txBox="1"/>
          <p:nvPr/>
        </p:nvSpPr>
        <p:spPr>
          <a:xfrm>
            <a:off x="3521550" y="4205100"/>
            <a:ext cx="21684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Unattractive business model</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32" name="Google Shape;532;p42"/>
          <p:cNvSpPr txBox="1"/>
          <p:nvPr/>
        </p:nvSpPr>
        <p:spPr>
          <a:xfrm rot="-5400000">
            <a:off x="283050" y="2627225"/>
            <a:ext cx="19245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High competitive strength</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33" name="Google Shape;533;p42"/>
          <p:cNvSpPr txBox="1"/>
          <p:nvPr/>
        </p:nvSpPr>
        <p:spPr>
          <a:xfrm rot="5400000">
            <a:off x="6911100" y="2702900"/>
            <a:ext cx="19752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Low competitive strength</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34" name="Google Shape;534;p42"/>
          <p:cNvSpPr/>
          <p:nvPr/>
        </p:nvSpPr>
        <p:spPr>
          <a:xfrm>
            <a:off x="2273413" y="1664625"/>
            <a:ext cx="1840500" cy="105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dk1"/>
                </a:solidFill>
                <a:latin typeface="Righteous" panose="02010506000000020000"/>
                <a:ea typeface="Righteous" panose="02010506000000020000"/>
                <a:cs typeface="Righteous" panose="02010506000000020000"/>
                <a:sym typeface="Righteous" panose="02010506000000020000"/>
              </a:rPr>
              <a:t>GROWTH AND EXPANSION STRATEGY</a:t>
            </a:r>
            <a:endParaRPr sz="1800">
              <a:solidFill>
                <a:schemeClr val="dk1"/>
              </a:solidFill>
              <a:latin typeface="Righteous" panose="02010506000000020000"/>
              <a:ea typeface="Righteous" panose="02010506000000020000"/>
              <a:cs typeface="Righteous" panose="02010506000000020000"/>
              <a:sym typeface="Righteous" panose="02010506000000020000"/>
            </a:endParaRPr>
          </a:p>
        </p:txBody>
      </p:sp>
      <p:sp>
        <p:nvSpPr>
          <p:cNvPr id="535" name="Google Shape;535;p42"/>
          <p:cNvSpPr/>
          <p:nvPr/>
        </p:nvSpPr>
        <p:spPr>
          <a:xfrm>
            <a:off x="2273413" y="3227475"/>
            <a:ext cx="1840500" cy="681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Maintenance and protection strategy</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36" name="Google Shape;536;p42"/>
          <p:cNvSpPr/>
          <p:nvPr/>
        </p:nvSpPr>
        <p:spPr>
          <a:xfrm>
            <a:off x="5030096" y="3234375"/>
            <a:ext cx="1840500" cy="668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Reduction or elimination strategy</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37" name="Google Shape;537;p42"/>
          <p:cNvSpPr/>
          <p:nvPr/>
        </p:nvSpPr>
        <p:spPr>
          <a:xfrm>
            <a:off x="5030063" y="1855875"/>
            <a:ext cx="1840500" cy="668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Reorientation or abandonment strategy</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541" name="Shape 541"/>
        <p:cNvGrpSpPr/>
        <p:nvPr/>
      </p:nvGrpSpPr>
      <p:grpSpPr>
        <a:xfrm>
          <a:off x="0" y="0"/>
          <a:ext cx="0" cy="0"/>
          <a:chOff x="0" y="0"/>
          <a:chExt cx="0" cy="0"/>
        </a:xfrm>
      </p:grpSpPr>
      <p:sp>
        <p:nvSpPr>
          <p:cNvPr id="542" name="Google Shape;542;p4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TARGET INFOGRAPHIC</a:t>
            </a:r>
            <a:endParaRPr lang="en-GB"/>
          </a:p>
        </p:txBody>
      </p:sp>
      <p:sp>
        <p:nvSpPr>
          <p:cNvPr id="543" name="Google Shape;543;p43"/>
          <p:cNvSpPr txBox="1"/>
          <p:nvPr/>
        </p:nvSpPr>
        <p:spPr>
          <a:xfrm>
            <a:off x="3303450" y="1263267"/>
            <a:ext cx="2537100" cy="484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a:solidFill>
                  <a:schemeClr val="dk1"/>
                </a:solidFill>
                <a:latin typeface="Righteous" panose="02010506000000020000"/>
                <a:ea typeface="Righteous" panose="02010506000000020000"/>
                <a:cs typeface="Righteous" panose="02010506000000020000"/>
                <a:sym typeface="Righteous" panose="02010506000000020000"/>
              </a:rPr>
              <a:t>BEHAVIOR</a:t>
            </a:r>
            <a:endParaRPr sz="1800">
              <a:solidFill>
                <a:schemeClr val="dk1"/>
              </a:solidFill>
              <a:latin typeface="Righteous" panose="02010506000000020000"/>
              <a:ea typeface="Righteous" panose="02010506000000020000"/>
              <a:cs typeface="Righteous" panose="02010506000000020000"/>
              <a:sym typeface="Righteous" panose="02010506000000020000"/>
            </a:endParaRPr>
          </a:p>
        </p:txBody>
      </p:sp>
      <p:sp>
        <p:nvSpPr>
          <p:cNvPr id="544" name="Google Shape;544;p43"/>
          <p:cNvSpPr txBox="1"/>
          <p:nvPr/>
        </p:nvSpPr>
        <p:spPr>
          <a:xfrm>
            <a:off x="3303450" y="1913675"/>
            <a:ext cx="2537100" cy="19800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Clr>
                <a:schemeClr val="dk1"/>
              </a:buClr>
              <a:buSzPts val="1200"/>
              <a:buFont typeface="Blinker" panose="02000000000000000000"/>
              <a:buChar char="●"/>
            </a:pPr>
            <a:r>
              <a:rPr lang="en-GB" sz="1200">
                <a:solidFill>
                  <a:schemeClr val="dk1"/>
                </a:solidFill>
                <a:latin typeface="Blinker" panose="02000000000000000000"/>
                <a:ea typeface="Blinker" panose="02000000000000000000"/>
                <a:cs typeface="Blinker" panose="02000000000000000000"/>
                <a:sym typeface="Blinker" panose="02000000000000000000"/>
              </a:rPr>
              <a:t>They may be interested in personal and professional development, as they are both employees and students</a:t>
            </a:r>
            <a:endParaRPr sz="1200">
              <a:solidFill>
                <a:schemeClr val="dk1"/>
              </a:solidFill>
              <a:latin typeface="Blinker" panose="02000000000000000000"/>
              <a:ea typeface="Blinker" panose="02000000000000000000"/>
              <a:cs typeface="Blinker" panose="02000000000000000000"/>
              <a:sym typeface="Blinker" panose="02000000000000000000"/>
            </a:endParaRPr>
          </a:p>
          <a:p>
            <a:pPr marL="457200" lvl="0" indent="-304800" algn="l" rtl="0">
              <a:spcBef>
                <a:spcPts val="1000"/>
              </a:spcBef>
              <a:spcAft>
                <a:spcPts val="1000"/>
              </a:spcAft>
              <a:buClr>
                <a:schemeClr val="dk1"/>
              </a:buClr>
              <a:buSzPts val="1200"/>
              <a:buFont typeface="Blinker" panose="02000000000000000000"/>
              <a:buChar char="●"/>
            </a:pPr>
            <a:r>
              <a:rPr lang="en-GB" sz="1200">
                <a:solidFill>
                  <a:schemeClr val="dk1"/>
                </a:solidFill>
                <a:latin typeface="Blinker" panose="02000000000000000000"/>
                <a:ea typeface="Blinker" panose="02000000000000000000"/>
                <a:cs typeface="Blinker" panose="02000000000000000000"/>
                <a:sym typeface="Blinker" panose="02000000000000000000"/>
              </a:rPr>
              <a:t>They may be tech-savvy and use technology to streamline their work and personal life</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45" name="Google Shape;545;p43"/>
          <p:cNvSpPr txBox="1"/>
          <p:nvPr/>
        </p:nvSpPr>
        <p:spPr>
          <a:xfrm>
            <a:off x="719988" y="1263267"/>
            <a:ext cx="2537100" cy="484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a:solidFill>
                  <a:schemeClr val="dk1"/>
                </a:solidFill>
                <a:latin typeface="Righteous" panose="02010506000000020000"/>
                <a:ea typeface="Righteous" panose="02010506000000020000"/>
                <a:cs typeface="Righteous" panose="02010506000000020000"/>
                <a:sym typeface="Righteous" panose="02010506000000020000"/>
              </a:rPr>
              <a:t>DEMOGRAPHICS</a:t>
            </a:r>
            <a:endParaRPr sz="1800">
              <a:solidFill>
                <a:schemeClr val="dk1"/>
              </a:solidFill>
              <a:latin typeface="Righteous" panose="02010506000000020000"/>
              <a:ea typeface="Righteous" panose="02010506000000020000"/>
              <a:cs typeface="Righteous" panose="02010506000000020000"/>
              <a:sym typeface="Righteous" panose="02010506000000020000"/>
            </a:endParaRPr>
          </a:p>
        </p:txBody>
      </p:sp>
      <p:sp>
        <p:nvSpPr>
          <p:cNvPr id="546" name="Google Shape;546;p43"/>
          <p:cNvSpPr txBox="1"/>
          <p:nvPr/>
        </p:nvSpPr>
        <p:spPr>
          <a:xfrm>
            <a:off x="720000" y="1821953"/>
            <a:ext cx="1098300" cy="45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AGE</a:t>
            </a:r>
            <a:endParaRPr sz="1200" b="1">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47" name="Google Shape;547;p43"/>
          <p:cNvSpPr txBox="1"/>
          <p:nvPr/>
        </p:nvSpPr>
        <p:spPr>
          <a:xfrm>
            <a:off x="720000" y="2331409"/>
            <a:ext cx="1098300" cy="45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GENDER</a:t>
            </a:r>
            <a:endParaRPr sz="1200" b="1">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48" name="Google Shape;548;p43"/>
          <p:cNvSpPr txBox="1"/>
          <p:nvPr/>
        </p:nvSpPr>
        <p:spPr>
          <a:xfrm>
            <a:off x="720000" y="2840865"/>
            <a:ext cx="1098300" cy="45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OCCUPATION</a:t>
            </a:r>
            <a:endParaRPr sz="1200" b="1">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49" name="Google Shape;549;p43"/>
          <p:cNvSpPr txBox="1"/>
          <p:nvPr/>
        </p:nvSpPr>
        <p:spPr>
          <a:xfrm>
            <a:off x="720000" y="3350322"/>
            <a:ext cx="1098300" cy="45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FAMILY SITUATION</a:t>
            </a:r>
            <a:endParaRPr sz="1200" b="1">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50" name="Google Shape;550;p43"/>
          <p:cNvSpPr txBox="1"/>
          <p:nvPr/>
        </p:nvSpPr>
        <p:spPr>
          <a:xfrm>
            <a:off x="1818300" y="1913675"/>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25-50 years old</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51" name="Google Shape;551;p43"/>
          <p:cNvSpPr txBox="1"/>
          <p:nvPr/>
        </p:nvSpPr>
        <p:spPr>
          <a:xfrm>
            <a:off x="1818300" y="2423131"/>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Male and female</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52" name="Google Shape;552;p43"/>
          <p:cNvSpPr txBox="1"/>
          <p:nvPr/>
        </p:nvSpPr>
        <p:spPr>
          <a:xfrm>
            <a:off x="1818300" y="2932588"/>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Employees</a:t>
            </a:r>
            <a:endParaRPr sz="1200">
              <a:solidFill>
                <a:schemeClr val="dk1"/>
              </a:solidFill>
              <a:latin typeface="Blinker" panose="02000000000000000000"/>
              <a:ea typeface="Blinker" panose="02000000000000000000"/>
              <a:cs typeface="Blinker" panose="02000000000000000000"/>
              <a:sym typeface="Blinker" panose="02000000000000000000"/>
            </a:endParaRPr>
          </a:p>
          <a:p>
            <a:pPr marL="0" lvl="0" indent="0" algn="l"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and students</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53" name="Google Shape;553;p43"/>
          <p:cNvSpPr txBox="1"/>
          <p:nvPr/>
        </p:nvSpPr>
        <p:spPr>
          <a:xfrm>
            <a:off x="1818300" y="3442044"/>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Single and married people</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54" name="Google Shape;554;p43"/>
          <p:cNvSpPr txBox="1"/>
          <p:nvPr/>
        </p:nvSpPr>
        <p:spPr>
          <a:xfrm>
            <a:off x="5886888" y="1263267"/>
            <a:ext cx="2537100" cy="484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a:solidFill>
                  <a:schemeClr val="dk1"/>
                </a:solidFill>
                <a:latin typeface="Righteous" panose="02010506000000020000"/>
                <a:ea typeface="Righteous" panose="02010506000000020000"/>
                <a:cs typeface="Righteous" panose="02010506000000020000"/>
                <a:sym typeface="Righteous" panose="02010506000000020000"/>
              </a:rPr>
              <a:t>LOCATIONS</a:t>
            </a:r>
            <a:endParaRPr sz="1800">
              <a:solidFill>
                <a:schemeClr val="dk1"/>
              </a:solidFill>
              <a:latin typeface="Righteous" panose="02010506000000020000"/>
              <a:ea typeface="Righteous" panose="02010506000000020000"/>
              <a:cs typeface="Righteous" panose="02010506000000020000"/>
              <a:sym typeface="Righteous" panose="02010506000000020000"/>
            </a:endParaRPr>
          </a:p>
        </p:txBody>
      </p:sp>
      <p:sp>
        <p:nvSpPr>
          <p:cNvPr id="555" name="Google Shape;555;p43"/>
          <p:cNvSpPr txBox="1"/>
          <p:nvPr/>
        </p:nvSpPr>
        <p:spPr>
          <a:xfrm>
            <a:off x="720000" y="3859778"/>
            <a:ext cx="1098300" cy="45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INCOME</a:t>
            </a:r>
            <a:endParaRPr sz="1200" b="1">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56" name="Google Shape;556;p43"/>
          <p:cNvSpPr txBox="1"/>
          <p:nvPr/>
        </p:nvSpPr>
        <p:spPr>
          <a:xfrm>
            <a:off x="1818300" y="3951500"/>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$50,000/year</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57" name="Google Shape;557;p43"/>
          <p:cNvSpPr txBox="1"/>
          <p:nvPr/>
        </p:nvSpPr>
        <p:spPr>
          <a:xfrm>
            <a:off x="5913050" y="3300069"/>
            <a:ext cx="1098300" cy="45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REGION</a:t>
            </a:r>
            <a:endParaRPr sz="1200" b="1">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58" name="Google Shape;558;p43"/>
          <p:cNvSpPr txBox="1"/>
          <p:nvPr/>
        </p:nvSpPr>
        <p:spPr>
          <a:xfrm>
            <a:off x="7011350" y="3396025"/>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Various</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59" name="Google Shape;559;p43"/>
          <p:cNvSpPr txBox="1"/>
          <p:nvPr/>
        </p:nvSpPr>
        <p:spPr>
          <a:xfrm>
            <a:off x="5913050" y="3744794"/>
            <a:ext cx="1098300" cy="45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200" b="1">
                <a:solidFill>
                  <a:schemeClr val="dk1"/>
                </a:solidFill>
                <a:latin typeface="Blinker" panose="02000000000000000000"/>
                <a:ea typeface="Blinker" panose="02000000000000000000"/>
                <a:cs typeface="Blinker" panose="02000000000000000000"/>
                <a:sym typeface="Blinker" panose="02000000000000000000"/>
              </a:rPr>
              <a:t>AREA</a:t>
            </a:r>
            <a:endParaRPr sz="1200" b="1">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60" name="Google Shape;560;p43"/>
          <p:cNvSpPr txBox="1"/>
          <p:nvPr/>
        </p:nvSpPr>
        <p:spPr>
          <a:xfrm>
            <a:off x="7011350" y="3840750"/>
            <a:ext cx="1438800" cy="45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linker" panose="02000000000000000000"/>
                <a:ea typeface="Blinker" panose="02000000000000000000"/>
                <a:cs typeface="Blinker" panose="02000000000000000000"/>
                <a:sym typeface="Blinker" panose="02000000000000000000"/>
              </a:rPr>
              <a:t>Urban</a:t>
            </a:r>
            <a:endParaRPr sz="12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61" name="Google Shape;561;p43"/>
          <p:cNvSpPr txBox="1"/>
          <p:nvPr/>
        </p:nvSpPr>
        <p:spPr>
          <a:xfrm>
            <a:off x="890700" y="4403075"/>
            <a:ext cx="73626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Follow the link in the graph to modify its data and then paste the new one here. </a:t>
            </a:r>
            <a:r>
              <a:rPr lang="en-GB" sz="1000">
                <a:solidFill>
                  <a:schemeClr val="dk1"/>
                </a:solidFill>
                <a:uFill>
                  <a:noFill/>
                </a:uFill>
                <a:latin typeface="Blinker" panose="02000000000000000000"/>
                <a:ea typeface="Blinker" panose="02000000000000000000"/>
                <a:cs typeface="Blinker" panose="02000000000000000000"/>
                <a:sym typeface="Blinker" panose="02000000000000000000"/>
                <a:hlinkClick r:id="rId1"/>
              </a:rPr>
              <a:t>For more info, click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1"/>
              </a:rPr>
              <a:t>here</a:t>
            </a:r>
            <a:endParaRPr sz="1000" b="1" u="sng">
              <a:solidFill>
                <a:schemeClr val="dk1"/>
              </a:solidFill>
              <a:latin typeface="Blinker" panose="02000000000000000000"/>
              <a:ea typeface="Blinker" panose="02000000000000000000"/>
              <a:cs typeface="Blinker" panose="02000000000000000000"/>
              <a:sym typeface="Blinker" panose="02000000000000000000"/>
            </a:endParaRPr>
          </a:p>
        </p:txBody>
      </p:sp>
      <p:pic>
        <p:nvPicPr>
          <p:cNvPr id="562" name="Google Shape;562;p43" title="Gráfico">
            <a:hlinkClick r:id="rId2"/>
          </p:cNvPr>
          <p:cNvPicPr preferRelativeResize="0"/>
          <p:nvPr/>
        </p:nvPicPr>
        <p:blipFill>
          <a:blip r:embed="rId3"/>
          <a:stretch>
            <a:fillRect/>
          </a:stretch>
        </p:blipFill>
        <p:spPr>
          <a:xfrm>
            <a:off x="5932725" y="1747475"/>
            <a:ext cx="2445456" cy="15145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566" name="Shape 566"/>
        <p:cNvGrpSpPr/>
        <p:nvPr/>
      </p:nvGrpSpPr>
      <p:grpSpPr>
        <a:xfrm>
          <a:off x="0" y="0"/>
          <a:ext cx="0" cy="0"/>
          <a:chOff x="0" y="0"/>
          <a:chExt cx="0" cy="0"/>
        </a:xfrm>
      </p:grpSpPr>
      <p:sp>
        <p:nvSpPr>
          <p:cNvPr id="567" name="Google Shape;567;p4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ORGANIZATIONAL CHART</a:t>
            </a:r>
            <a:endParaRPr lang="en-GB"/>
          </a:p>
        </p:txBody>
      </p:sp>
      <p:cxnSp>
        <p:nvCxnSpPr>
          <p:cNvPr id="568" name="Google Shape;568;p44"/>
          <p:cNvCxnSpPr>
            <a:stCxn id="569" idx="2"/>
            <a:endCxn id="570" idx="0"/>
          </p:cNvCxnSpPr>
          <p:nvPr/>
        </p:nvCxnSpPr>
        <p:spPr>
          <a:xfrm rot="-5400000" flipH="1">
            <a:off x="5100697" y="1094450"/>
            <a:ext cx="489600" cy="1546200"/>
          </a:xfrm>
          <a:prstGeom prst="bentConnector3">
            <a:avLst>
              <a:gd name="adj1" fmla="val 49995"/>
            </a:avLst>
          </a:prstGeom>
          <a:noFill/>
          <a:ln w="9525" cap="flat" cmpd="sng">
            <a:solidFill>
              <a:schemeClr val="dk1"/>
            </a:solidFill>
            <a:prstDash val="solid"/>
            <a:miter lim="8000"/>
            <a:headEnd type="none" w="sm" len="sm"/>
            <a:tailEnd type="none" w="sm" len="sm"/>
          </a:ln>
        </p:spPr>
      </p:cxnSp>
      <p:cxnSp>
        <p:nvCxnSpPr>
          <p:cNvPr id="571" name="Google Shape;571;p44"/>
          <p:cNvCxnSpPr>
            <a:stCxn id="572" idx="0"/>
            <a:endCxn id="569" idx="2"/>
          </p:cNvCxnSpPr>
          <p:nvPr/>
        </p:nvCxnSpPr>
        <p:spPr>
          <a:xfrm rot="-5400000">
            <a:off x="3554608" y="1094416"/>
            <a:ext cx="489600" cy="1546200"/>
          </a:xfrm>
          <a:prstGeom prst="bentConnector3">
            <a:avLst>
              <a:gd name="adj1" fmla="val 49995"/>
            </a:avLst>
          </a:prstGeom>
          <a:noFill/>
          <a:ln w="9525" cap="flat" cmpd="sng">
            <a:solidFill>
              <a:schemeClr val="dk1"/>
            </a:solidFill>
            <a:prstDash val="solid"/>
            <a:miter lim="8000"/>
            <a:headEnd type="none" w="sm" len="sm"/>
            <a:tailEnd type="none" w="sm" len="sm"/>
          </a:ln>
        </p:spPr>
      </p:cxnSp>
      <p:cxnSp>
        <p:nvCxnSpPr>
          <p:cNvPr id="573" name="Google Shape;573;p44"/>
          <p:cNvCxnSpPr>
            <a:stCxn id="572" idx="2"/>
            <a:endCxn id="574" idx="0"/>
          </p:cNvCxnSpPr>
          <p:nvPr/>
        </p:nvCxnSpPr>
        <p:spPr>
          <a:xfrm rot="-5400000" flipH="1">
            <a:off x="3131308" y="2378116"/>
            <a:ext cx="528000" cy="7380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575" name="Google Shape;575;p44"/>
          <p:cNvCxnSpPr>
            <a:stCxn id="576" idx="0"/>
            <a:endCxn id="572" idx="2"/>
          </p:cNvCxnSpPr>
          <p:nvPr/>
        </p:nvCxnSpPr>
        <p:spPr>
          <a:xfrm rot="-5400000">
            <a:off x="2393179" y="2378000"/>
            <a:ext cx="528000" cy="7383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577" name="Google Shape;577;p44"/>
          <p:cNvCxnSpPr>
            <a:stCxn id="570" idx="2"/>
            <a:endCxn id="578" idx="0"/>
          </p:cNvCxnSpPr>
          <p:nvPr/>
        </p:nvCxnSpPr>
        <p:spPr>
          <a:xfrm rot="-5400000" flipH="1">
            <a:off x="6223482" y="2378116"/>
            <a:ext cx="528000" cy="7380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579" name="Google Shape;579;p44"/>
          <p:cNvCxnSpPr>
            <a:stCxn id="580" idx="0"/>
            <a:endCxn id="570" idx="2"/>
          </p:cNvCxnSpPr>
          <p:nvPr/>
        </p:nvCxnSpPr>
        <p:spPr>
          <a:xfrm rot="-5400000">
            <a:off x="5485352" y="2378000"/>
            <a:ext cx="528000" cy="7383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581" name="Google Shape;581;p44"/>
          <p:cNvCxnSpPr>
            <a:stCxn id="582" idx="0"/>
            <a:endCxn id="576" idx="2"/>
          </p:cNvCxnSpPr>
          <p:nvPr/>
        </p:nvCxnSpPr>
        <p:spPr>
          <a:xfrm rot="-5400000">
            <a:off x="1654975" y="3276833"/>
            <a:ext cx="528000" cy="7383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583" name="Google Shape;583;p44"/>
          <p:cNvCxnSpPr>
            <a:stCxn id="584" idx="0"/>
            <a:endCxn id="576" idx="2"/>
          </p:cNvCxnSpPr>
          <p:nvPr/>
        </p:nvCxnSpPr>
        <p:spPr>
          <a:xfrm rot="5400000" flipH="1">
            <a:off x="2393069" y="3276833"/>
            <a:ext cx="528000" cy="7383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585" name="Google Shape;585;p44"/>
          <p:cNvCxnSpPr>
            <a:stCxn id="586" idx="0"/>
            <a:endCxn id="580" idx="2"/>
          </p:cNvCxnSpPr>
          <p:nvPr/>
        </p:nvCxnSpPr>
        <p:spPr>
          <a:xfrm rot="-5400000">
            <a:off x="4747150" y="3276833"/>
            <a:ext cx="528000" cy="7383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587" name="Google Shape;587;p44"/>
          <p:cNvCxnSpPr>
            <a:stCxn id="588" idx="0"/>
            <a:endCxn id="580" idx="2"/>
          </p:cNvCxnSpPr>
          <p:nvPr/>
        </p:nvCxnSpPr>
        <p:spPr>
          <a:xfrm rot="5400000" flipH="1">
            <a:off x="5485244" y="3276833"/>
            <a:ext cx="528000" cy="7383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589" name="Google Shape;589;p44"/>
          <p:cNvCxnSpPr>
            <a:stCxn id="590" idx="0"/>
            <a:endCxn id="580" idx="2"/>
          </p:cNvCxnSpPr>
          <p:nvPr/>
        </p:nvCxnSpPr>
        <p:spPr>
          <a:xfrm rot="5400000" flipH="1">
            <a:off x="6223500" y="2538683"/>
            <a:ext cx="528000" cy="2214600"/>
          </a:xfrm>
          <a:prstGeom prst="bentConnector3">
            <a:avLst>
              <a:gd name="adj1" fmla="val 50003"/>
            </a:avLst>
          </a:prstGeom>
          <a:noFill/>
          <a:ln w="9525" cap="flat" cmpd="sng">
            <a:solidFill>
              <a:schemeClr val="dk1"/>
            </a:solidFill>
            <a:prstDash val="solid"/>
            <a:miter lim="8000"/>
            <a:headEnd type="none" w="sm" len="sm"/>
            <a:tailEnd type="none" w="sm" len="sm"/>
          </a:ln>
        </p:spPr>
      </p:cxnSp>
      <p:sp>
        <p:nvSpPr>
          <p:cNvPr id="569" name="Google Shape;569;p44"/>
          <p:cNvSpPr txBox="1"/>
          <p:nvPr/>
        </p:nvSpPr>
        <p:spPr>
          <a:xfrm>
            <a:off x="3899647" y="1251950"/>
            <a:ext cx="1345500" cy="370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Righteous" panose="02010506000000020000"/>
                <a:ea typeface="Righteous" panose="02010506000000020000"/>
                <a:cs typeface="Righteous" panose="02010506000000020000"/>
                <a:sym typeface="Righteous" panose="02010506000000020000"/>
              </a:rPr>
              <a:t>CEO</a:t>
            </a:r>
            <a:endParaRPr sz="1000">
              <a:solidFill>
                <a:schemeClr val="dk1"/>
              </a:solidFill>
              <a:latin typeface="Righteous" panose="02010506000000020000"/>
              <a:ea typeface="Righteous" panose="02010506000000020000"/>
              <a:cs typeface="Righteous" panose="02010506000000020000"/>
              <a:sym typeface="Righteous" panose="02010506000000020000"/>
            </a:endParaRPr>
          </a:p>
        </p:txBody>
      </p:sp>
      <p:sp>
        <p:nvSpPr>
          <p:cNvPr id="572" name="Google Shape;572;p44"/>
          <p:cNvSpPr txBox="1"/>
          <p:nvPr/>
        </p:nvSpPr>
        <p:spPr>
          <a:xfrm>
            <a:off x="2354608" y="2112316"/>
            <a:ext cx="1343400" cy="37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Righteous" panose="02010506000000020000"/>
                <a:ea typeface="Righteous" panose="02010506000000020000"/>
                <a:cs typeface="Righteous" panose="02010506000000020000"/>
                <a:sym typeface="Righteous" panose="02010506000000020000"/>
              </a:rPr>
              <a:t>CTO</a:t>
            </a:r>
            <a:endParaRPr sz="1000">
              <a:solidFill>
                <a:schemeClr val="dk1"/>
              </a:solidFill>
              <a:latin typeface="Righteous" panose="02010506000000020000"/>
              <a:ea typeface="Righteous" panose="02010506000000020000"/>
              <a:cs typeface="Righteous" panose="02010506000000020000"/>
              <a:sym typeface="Righteous" panose="02010506000000020000"/>
            </a:endParaRPr>
          </a:p>
        </p:txBody>
      </p:sp>
      <p:sp>
        <p:nvSpPr>
          <p:cNvPr id="570" name="Google Shape;570;p44"/>
          <p:cNvSpPr txBox="1"/>
          <p:nvPr/>
        </p:nvSpPr>
        <p:spPr>
          <a:xfrm>
            <a:off x="5446782" y="2112316"/>
            <a:ext cx="1343400" cy="37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Righteous" panose="02010506000000020000"/>
                <a:ea typeface="Righteous" panose="02010506000000020000"/>
                <a:cs typeface="Righteous" panose="02010506000000020000"/>
                <a:sym typeface="Righteous" panose="02010506000000020000"/>
              </a:rPr>
              <a:t>CFO</a:t>
            </a:r>
            <a:endParaRPr sz="1000">
              <a:solidFill>
                <a:schemeClr val="dk1"/>
              </a:solidFill>
              <a:latin typeface="Righteous" panose="02010506000000020000"/>
              <a:ea typeface="Righteous" panose="02010506000000020000"/>
              <a:cs typeface="Righteous" panose="02010506000000020000"/>
              <a:sym typeface="Righteous" panose="02010506000000020000"/>
            </a:endParaRPr>
          </a:p>
        </p:txBody>
      </p:sp>
      <p:sp>
        <p:nvSpPr>
          <p:cNvPr id="578" name="Google Shape;578;p44"/>
          <p:cNvSpPr txBox="1"/>
          <p:nvPr/>
        </p:nvSpPr>
        <p:spPr>
          <a:xfrm>
            <a:off x="6268296" y="3011150"/>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Treasurer</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80" name="Google Shape;580;p44"/>
          <p:cNvSpPr txBox="1"/>
          <p:nvPr/>
        </p:nvSpPr>
        <p:spPr>
          <a:xfrm>
            <a:off x="4791902" y="3011150"/>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Controller</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74" name="Google Shape;574;p44"/>
          <p:cNvSpPr txBox="1"/>
          <p:nvPr/>
        </p:nvSpPr>
        <p:spPr>
          <a:xfrm>
            <a:off x="3176123" y="3011150"/>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Director of HR</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76" name="Google Shape;576;p44"/>
          <p:cNvSpPr txBox="1"/>
          <p:nvPr/>
        </p:nvSpPr>
        <p:spPr>
          <a:xfrm>
            <a:off x="1699729" y="3011150"/>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Director of IT</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88" name="Google Shape;588;p44"/>
          <p:cNvSpPr txBox="1"/>
          <p:nvPr/>
        </p:nvSpPr>
        <p:spPr>
          <a:xfrm>
            <a:off x="5530094" y="3909983"/>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Financial analyst</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86" name="Google Shape;586;p44"/>
          <p:cNvSpPr txBox="1"/>
          <p:nvPr/>
        </p:nvSpPr>
        <p:spPr>
          <a:xfrm>
            <a:off x="4053700" y="3909983"/>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Accounting manager</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84" name="Google Shape;584;p44"/>
          <p:cNvSpPr txBox="1"/>
          <p:nvPr/>
        </p:nvSpPr>
        <p:spPr>
          <a:xfrm>
            <a:off x="2437919" y="3909983"/>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IT manager</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82" name="Google Shape;582;p44"/>
          <p:cNvSpPr txBox="1"/>
          <p:nvPr/>
        </p:nvSpPr>
        <p:spPr>
          <a:xfrm>
            <a:off x="961525" y="3909983"/>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Systems administrator</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590" name="Google Shape;590;p44"/>
          <p:cNvSpPr txBox="1"/>
          <p:nvPr/>
        </p:nvSpPr>
        <p:spPr>
          <a:xfrm>
            <a:off x="7006500" y="3909983"/>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Accounts payable</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594" name="Shape 594"/>
        <p:cNvGrpSpPr/>
        <p:nvPr/>
      </p:nvGrpSpPr>
      <p:grpSpPr>
        <a:xfrm>
          <a:off x="0" y="0"/>
          <a:ext cx="0" cy="0"/>
          <a:chOff x="0" y="0"/>
          <a:chExt cx="0" cy="0"/>
        </a:xfrm>
      </p:grpSpPr>
      <p:sp>
        <p:nvSpPr>
          <p:cNvPr id="595" name="Google Shape;595;p4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MARKET SIZE INFOGRAPHIC</a:t>
            </a:r>
            <a:endParaRPr lang="en-GB"/>
          </a:p>
        </p:txBody>
      </p:sp>
      <p:sp>
        <p:nvSpPr>
          <p:cNvPr id="596" name="Google Shape;596;p45"/>
          <p:cNvSpPr/>
          <p:nvPr/>
        </p:nvSpPr>
        <p:spPr>
          <a:xfrm>
            <a:off x="1114175" y="1420811"/>
            <a:ext cx="2961900" cy="296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45"/>
          <p:cNvSpPr/>
          <p:nvPr/>
        </p:nvSpPr>
        <p:spPr>
          <a:xfrm>
            <a:off x="1366718" y="1925872"/>
            <a:ext cx="2456700" cy="2456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45"/>
          <p:cNvSpPr/>
          <p:nvPr/>
        </p:nvSpPr>
        <p:spPr>
          <a:xfrm>
            <a:off x="1852251" y="2897005"/>
            <a:ext cx="1485600" cy="148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45"/>
          <p:cNvSpPr txBox="1"/>
          <p:nvPr/>
        </p:nvSpPr>
        <p:spPr>
          <a:xfrm>
            <a:off x="1982442" y="1412675"/>
            <a:ext cx="1157700" cy="505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000">
                <a:solidFill>
                  <a:schemeClr val="dk1"/>
                </a:solidFill>
                <a:latin typeface="Righteous" panose="02010506000000020000"/>
                <a:ea typeface="Righteous" panose="02010506000000020000"/>
                <a:cs typeface="Righteous" panose="02010506000000020000"/>
                <a:sym typeface="Righteous" panose="02010506000000020000"/>
              </a:rPr>
              <a:t>$100 M</a:t>
            </a:r>
            <a:endParaRPr sz="2000">
              <a:solidFill>
                <a:schemeClr val="dk1"/>
              </a:solidFill>
              <a:latin typeface="Righteous" panose="02010506000000020000"/>
              <a:ea typeface="Righteous" panose="02010506000000020000"/>
              <a:cs typeface="Righteous" panose="02010506000000020000"/>
              <a:sym typeface="Righteous" panose="02010506000000020000"/>
            </a:endParaRPr>
          </a:p>
        </p:txBody>
      </p:sp>
      <p:sp>
        <p:nvSpPr>
          <p:cNvPr id="600" name="Google Shape;600;p45"/>
          <p:cNvSpPr txBox="1"/>
          <p:nvPr/>
        </p:nvSpPr>
        <p:spPr>
          <a:xfrm>
            <a:off x="1982442" y="2188543"/>
            <a:ext cx="1157700" cy="505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000">
                <a:solidFill>
                  <a:schemeClr val="dk1"/>
                </a:solidFill>
                <a:latin typeface="Righteous" panose="02010506000000020000"/>
                <a:ea typeface="Righteous" panose="02010506000000020000"/>
                <a:cs typeface="Righteous" panose="02010506000000020000"/>
                <a:sym typeface="Righteous" panose="02010506000000020000"/>
              </a:rPr>
              <a:t>$20 M</a:t>
            </a:r>
            <a:endParaRPr sz="2000">
              <a:solidFill>
                <a:schemeClr val="dk1"/>
              </a:solidFill>
              <a:latin typeface="Righteous" panose="02010506000000020000"/>
              <a:ea typeface="Righteous" panose="02010506000000020000"/>
              <a:cs typeface="Righteous" panose="02010506000000020000"/>
              <a:sym typeface="Righteous" panose="02010506000000020000"/>
            </a:endParaRPr>
          </a:p>
        </p:txBody>
      </p:sp>
      <p:sp>
        <p:nvSpPr>
          <p:cNvPr id="601" name="Google Shape;601;p45"/>
          <p:cNvSpPr txBox="1"/>
          <p:nvPr/>
        </p:nvSpPr>
        <p:spPr>
          <a:xfrm>
            <a:off x="1982442" y="3387209"/>
            <a:ext cx="1157700" cy="505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2000">
                <a:solidFill>
                  <a:schemeClr val="dk1"/>
                </a:solidFill>
                <a:latin typeface="Righteous" panose="02010506000000020000"/>
                <a:ea typeface="Righteous" panose="02010506000000020000"/>
                <a:cs typeface="Righteous" panose="02010506000000020000"/>
                <a:sym typeface="Righteous" panose="02010506000000020000"/>
              </a:rPr>
              <a:t>$5 M</a:t>
            </a:r>
            <a:endParaRPr sz="2000">
              <a:solidFill>
                <a:schemeClr val="dk1"/>
              </a:solidFill>
              <a:latin typeface="Righteous" panose="02010506000000020000"/>
              <a:ea typeface="Righteous" panose="02010506000000020000"/>
              <a:cs typeface="Righteous" panose="02010506000000020000"/>
              <a:sym typeface="Righteous" panose="02010506000000020000"/>
            </a:endParaRPr>
          </a:p>
        </p:txBody>
      </p:sp>
      <p:sp>
        <p:nvSpPr>
          <p:cNvPr id="602" name="Google Shape;602;p45"/>
          <p:cNvSpPr/>
          <p:nvPr/>
        </p:nvSpPr>
        <p:spPr>
          <a:xfrm>
            <a:off x="4430525" y="1412669"/>
            <a:ext cx="288900" cy="28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45"/>
          <p:cNvSpPr txBox="1"/>
          <p:nvPr>
            <p:ph type="subTitle" idx="4294967295"/>
          </p:nvPr>
        </p:nvSpPr>
        <p:spPr>
          <a:xfrm>
            <a:off x="4852650" y="1369789"/>
            <a:ext cx="3203700" cy="42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2000">
                <a:latin typeface="Righteous" panose="02010506000000020000"/>
                <a:ea typeface="Righteous" panose="02010506000000020000"/>
                <a:cs typeface="Righteous" panose="02010506000000020000"/>
                <a:sym typeface="Righteous" panose="02010506000000020000"/>
              </a:rPr>
              <a:t>$100 M</a:t>
            </a:r>
            <a:endParaRPr sz="2000">
              <a:latin typeface="Righteous" panose="02010506000000020000"/>
              <a:ea typeface="Righteous" panose="02010506000000020000"/>
              <a:cs typeface="Righteous" panose="02010506000000020000"/>
              <a:sym typeface="Righteous" panose="02010506000000020000"/>
            </a:endParaRPr>
          </a:p>
        </p:txBody>
      </p:sp>
      <p:sp>
        <p:nvSpPr>
          <p:cNvPr id="604" name="Google Shape;604;p45"/>
          <p:cNvSpPr txBox="1"/>
          <p:nvPr>
            <p:ph type="subTitle" idx="4294967295"/>
          </p:nvPr>
        </p:nvSpPr>
        <p:spPr>
          <a:xfrm>
            <a:off x="4852650" y="1727327"/>
            <a:ext cx="3203700" cy="65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"With the innovative approach and unique features, we aim to capture a significant portion of the $100 million"</a:t>
            </a:r>
            <a:endParaRPr lang="en-GB"/>
          </a:p>
        </p:txBody>
      </p:sp>
      <p:sp>
        <p:nvSpPr>
          <p:cNvPr id="605" name="Google Shape;605;p45"/>
          <p:cNvSpPr txBox="1"/>
          <p:nvPr>
            <p:ph type="subTitle" idx="4294967295"/>
          </p:nvPr>
        </p:nvSpPr>
        <p:spPr>
          <a:xfrm>
            <a:off x="4852650" y="2472806"/>
            <a:ext cx="3203700" cy="42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2000">
                <a:latin typeface="Righteous" panose="02010506000000020000"/>
                <a:ea typeface="Righteous" panose="02010506000000020000"/>
                <a:cs typeface="Righteous" panose="02010506000000020000"/>
                <a:sym typeface="Righteous" panose="02010506000000020000"/>
              </a:rPr>
              <a:t>$20 M</a:t>
            </a:r>
            <a:endParaRPr sz="2000">
              <a:latin typeface="Righteous" panose="02010506000000020000"/>
              <a:ea typeface="Righteous" panose="02010506000000020000"/>
              <a:cs typeface="Righteous" panose="02010506000000020000"/>
              <a:sym typeface="Righteous" panose="02010506000000020000"/>
            </a:endParaRPr>
          </a:p>
        </p:txBody>
      </p:sp>
      <p:sp>
        <p:nvSpPr>
          <p:cNvPr id="606" name="Google Shape;606;p45"/>
          <p:cNvSpPr txBox="1"/>
          <p:nvPr>
            <p:ph type="subTitle" idx="4294967295"/>
          </p:nvPr>
        </p:nvSpPr>
        <p:spPr>
          <a:xfrm>
            <a:off x="4852650" y="2830344"/>
            <a:ext cx="3203700" cy="65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research indicates that the market for [product/service] is projected to reach $20 million by next year"</a:t>
            </a:r>
            <a:endParaRPr lang="en-GB"/>
          </a:p>
        </p:txBody>
      </p:sp>
      <p:sp>
        <p:nvSpPr>
          <p:cNvPr id="607" name="Google Shape;607;p45"/>
          <p:cNvSpPr txBox="1"/>
          <p:nvPr>
            <p:ph type="subTitle" idx="4294967295"/>
          </p:nvPr>
        </p:nvSpPr>
        <p:spPr>
          <a:xfrm>
            <a:off x="4852650" y="3575823"/>
            <a:ext cx="3203700" cy="42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2000">
                <a:latin typeface="Righteous" panose="02010506000000020000"/>
                <a:ea typeface="Righteous" panose="02010506000000020000"/>
                <a:cs typeface="Righteous" panose="02010506000000020000"/>
                <a:sym typeface="Righteous" panose="02010506000000020000"/>
              </a:rPr>
              <a:t>$5 M</a:t>
            </a:r>
            <a:endParaRPr sz="2000">
              <a:latin typeface="Righteous" panose="02010506000000020000"/>
              <a:ea typeface="Righteous" panose="02010506000000020000"/>
              <a:cs typeface="Righteous" panose="02010506000000020000"/>
              <a:sym typeface="Righteous" panose="02010506000000020000"/>
            </a:endParaRPr>
          </a:p>
        </p:txBody>
      </p:sp>
      <p:sp>
        <p:nvSpPr>
          <p:cNvPr id="608" name="Google Shape;608;p45"/>
          <p:cNvSpPr txBox="1"/>
          <p:nvPr>
            <p:ph type="subTitle" idx="4294967295"/>
          </p:nvPr>
        </p:nvSpPr>
        <p:spPr>
          <a:xfrm>
            <a:off x="4852650" y="3933360"/>
            <a:ext cx="3203700" cy="65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market for [product/service] is currently valued at $5 million"</a:t>
            </a:r>
            <a:endParaRPr lang="en-GB"/>
          </a:p>
        </p:txBody>
      </p:sp>
      <p:sp>
        <p:nvSpPr>
          <p:cNvPr id="609" name="Google Shape;609;p45"/>
          <p:cNvSpPr/>
          <p:nvPr/>
        </p:nvSpPr>
        <p:spPr>
          <a:xfrm>
            <a:off x="4430525" y="2512294"/>
            <a:ext cx="288900" cy="28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45"/>
          <p:cNvSpPr/>
          <p:nvPr/>
        </p:nvSpPr>
        <p:spPr>
          <a:xfrm>
            <a:off x="4430525" y="3611919"/>
            <a:ext cx="288900" cy="288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72" name="Shape 272"/>
        <p:cNvGrpSpPr/>
        <p:nvPr/>
      </p:nvGrpSpPr>
      <p:grpSpPr>
        <a:xfrm>
          <a:off x="0" y="0"/>
          <a:ext cx="0" cy="0"/>
          <a:chOff x="0" y="0"/>
          <a:chExt cx="0" cy="0"/>
        </a:xfrm>
      </p:grpSpPr>
      <p:sp>
        <p:nvSpPr>
          <p:cNvPr id="273" name="Google Shape;273;p2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CONTENTS OF THIS </a:t>
            </a:r>
            <a:r>
              <a:rPr lang="en-GB"/>
              <a:t>TEMPLATE</a:t>
            </a:r>
            <a:endParaRPr lang="en-GB"/>
          </a:p>
        </p:txBody>
      </p:sp>
      <p:sp>
        <p:nvSpPr>
          <p:cNvPr id="274" name="Google Shape;274;p28"/>
          <p:cNvSpPr txBox="1"/>
          <p:nvPr>
            <p:ph type="body" idx="1"/>
          </p:nvPr>
        </p:nvSpPr>
        <p:spPr>
          <a:xfrm>
            <a:off x="720000" y="1139551"/>
            <a:ext cx="7704000" cy="3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You can delete this slide when you’re done editing the presentation</a:t>
            </a:r>
            <a:endParaRPr lang="en-GB"/>
          </a:p>
        </p:txBody>
      </p:sp>
      <p:graphicFrame>
        <p:nvGraphicFramePr>
          <p:cNvPr id="275" name="Google Shape;275;p28"/>
          <p:cNvGraphicFramePr/>
          <p:nvPr/>
        </p:nvGraphicFramePr>
        <p:xfrm>
          <a:off x="720000" y="1614825"/>
          <a:ext cx="7704000" cy="3000000"/>
        </p:xfrm>
        <a:graphic>
          <a:graphicData uri="http://schemas.openxmlformats.org/drawingml/2006/table">
            <a:tbl>
              <a:tblPr>
                <a:noFill/>
                <a:tableStyleId>{C880F874-5F73-4F4D-A667-89FB9C8C4854}</a:tableStyleId>
              </a:tblPr>
              <a:tblGrid>
                <a:gridCol w="2619875"/>
                <a:gridCol w="5084125"/>
              </a:tblGrid>
              <a:tr h="361525">
                <a:tc>
                  <a:txBody>
                    <a:bodyPr/>
                    <a:lstStyle/>
                    <a:p>
                      <a:pPr marL="0" lvl="0" indent="0" algn="l" rtl="0">
                        <a:spcBef>
                          <a:spcPts val="0"/>
                        </a:spcBef>
                        <a:spcAft>
                          <a:spcPts val="0"/>
                        </a:spcAft>
                        <a:buNone/>
                      </a:pP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1" action="ppaction://hlinksldjump"/>
                        </a:rPr>
                        <a:t>Fonts</a:t>
                      </a:r>
                      <a:endParaRPr sz="1000" b="1" u="sng">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To view this template correctly in PowerPoint, download and install the fonts we </a:t>
                      </a:r>
                      <a:r>
                        <a:rPr lang="en-GB" sz="1000">
                          <a:solidFill>
                            <a:schemeClr val="dk1"/>
                          </a:solidFill>
                          <a:latin typeface="Blinker" panose="02000000000000000000"/>
                          <a:ea typeface="Blinker" panose="02000000000000000000"/>
                          <a:cs typeface="Blinker" panose="02000000000000000000"/>
                          <a:sym typeface="Blinker" panose="02000000000000000000"/>
                        </a:rPr>
                        <a:t>used</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61525">
                <a:tc>
                  <a:txBody>
                    <a:bodyPr/>
                    <a:lstStyle/>
                    <a:p>
                      <a:pPr marL="0" lvl="0" indent="0" algn="l" rtl="0">
                        <a:spcBef>
                          <a:spcPts val="0"/>
                        </a:spcBef>
                        <a:spcAft>
                          <a:spcPts val="0"/>
                        </a:spcAft>
                        <a:buNone/>
                      </a:pP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2" action="ppaction://hlinksldjump"/>
                        </a:rPr>
                        <a:t>Used</a:t>
                      </a:r>
                      <a:r>
                        <a:rPr lang="en-GB" sz="1000" b="1">
                          <a:solidFill>
                            <a:schemeClr val="dk1"/>
                          </a:solidFill>
                          <a:latin typeface="Blinker" panose="02000000000000000000"/>
                          <a:ea typeface="Blinker" panose="02000000000000000000"/>
                          <a:cs typeface="Blinker" panose="02000000000000000000"/>
                          <a:sym typeface="Blinker" panose="02000000000000000000"/>
                        </a:rPr>
                        <a:t> and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3" action="ppaction://hlinksldjump"/>
                        </a:rPr>
                        <a:t>alternative</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3" action="ppaction://hlinksldjump"/>
                        </a:rPr>
                        <a:t> resources</a:t>
                      </a:r>
                      <a:endParaRPr sz="1000" b="1" u="sng">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An assortment of graphic resources that are suitable for use in this presentation</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61525">
                <a:tc>
                  <a:txBody>
                    <a:bodyPr/>
                    <a:lstStyle/>
                    <a:p>
                      <a:pPr marL="0" lvl="0" indent="0" algn="l" rtl="0">
                        <a:spcBef>
                          <a:spcPts val="0"/>
                        </a:spcBef>
                        <a:spcAft>
                          <a:spcPts val="0"/>
                        </a:spcAft>
                        <a:buNone/>
                      </a:pP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4" action="ppaction://hlinksldjump"/>
                        </a:rPr>
                        <a:t>Thanks slide</a:t>
                      </a:r>
                      <a:endParaRPr sz="1000" b="1" u="sng">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You must keep it so that proper credits for our design are given</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61525">
                <a:tc>
                  <a:txBody>
                    <a:bodyPr/>
                    <a:lstStyle/>
                    <a:p>
                      <a:pPr marL="0" lvl="0" indent="0" algn="l" rtl="0">
                        <a:spcBef>
                          <a:spcPts val="0"/>
                        </a:spcBef>
                        <a:spcAft>
                          <a:spcPts val="0"/>
                        </a:spcAft>
                        <a:buNone/>
                      </a:pP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1" action="ppaction://hlinksldjump"/>
                        </a:rPr>
                        <a:t>Colors</a:t>
                      </a:r>
                      <a:endParaRPr sz="1000" b="1" u="sng">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All the colors used in this presentation</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61525">
                <a:tc>
                  <a:txBody>
                    <a:bodyPr/>
                    <a:lstStyle/>
                    <a:p>
                      <a:pPr marL="0" lvl="0" indent="0" algn="l" rtl="0">
                        <a:spcBef>
                          <a:spcPts val="0"/>
                        </a:spcBef>
                        <a:spcAft>
                          <a:spcPts val="0"/>
                        </a:spcAft>
                        <a:buNone/>
                      </a:pP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5" action="ppaction://hlinksldjump"/>
                        </a:rPr>
                        <a:t>Icons</a:t>
                      </a:r>
                      <a:r>
                        <a:rPr lang="en-GB" sz="1000" b="1">
                          <a:solidFill>
                            <a:schemeClr val="dk1"/>
                          </a:solidFill>
                          <a:latin typeface="Blinker" panose="02000000000000000000"/>
                          <a:ea typeface="Blinker" panose="02000000000000000000"/>
                          <a:cs typeface="Blinker" panose="02000000000000000000"/>
                          <a:sym typeface="Blinker" panose="02000000000000000000"/>
                        </a:rPr>
                        <a:t> and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6" action="ppaction://hlinksldjump"/>
                        </a:rPr>
                        <a:t>infographic resources</a:t>
                      </a:r>
                      <a:endParaRPr sz="1000" b="1" u="sng">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These can be used in the template, and their size and color can be edited</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61525">
                <a:tc>
                  <a:txBody>
                    <a:bodyPr/>
                    <a:lstStyle/>
                    <a:p>
                      <a:pPr marL="0" lvl="0" indent="0" algn="l" rtl="0">
                        <a:spcBef>
                          <a:spcPts val="0"/>
                        </a:spcBef>
                        <a:spcAft>
                          <a:spcPts val="0"/>
                        </a:spcAft>
                        <a:buNone/>
                      </a:pPr>
                      <a:r>
                        <a:rPr lang="en-GB" sz="1000" b="1">
                          <a:solidFill>
                            <a:schemeClr val="dk1"/>
                          </a:solidFill>
                          <a:latin typeface="Blinker" panose="02000000000000000000"/>
                          <a:ea typeface="Blinker" panose="02000000000000000000"/>
                          <a:cs typeface="Blinker" panose="02000000000000000000"/>
                          <a:sym typeface="Blinker" panose="02000000000000000000"/>
                        </a:rPr>
                        <a:t>Editable presentation theme </a:t>
                      </a:r>
                      <a:endParaRPr sz="1000" b="1">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You can edit the master slides easily. For more info, click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7"/>
                        </a:rPr>
                        <a:t>here</a:t>
                      </a:r>
                      <a:endParaRPr sz="1000">
                        <a:solidFill>
                          <a:schemeClr val="dk1"/>
                        </a:solidFill>
                        <a:latin typeface="Blinker" panose="02000000000000000000"/>
                        <a:ea typeface="Blinker" panose="02000000000000000000"/>
                        <a:cs typeface="Blinker" panose="02000000000000000000"/>
                        <a:sym typeface="Blinker" panose="02000000000000000000"/>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
        <p:nvSpPr>
          <p:cNvPr id="276" name="Google Shape;276;p28"/>
          <p:cNvSpPr txBox="1"/>
          <p:nvPr/>
        </p:nvSpPr>
        <p:spPr>
          <a:xfrm>
            <a:off x="1307829" y="3981275"/>
            <a:ext cx="2320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For more info:</a:t>
            </a:r>
            <a:br>
              <a:rPr lang="en-GB" sz="1000" b="1">
                <a:solidFill>
                  <a:schemeClr val="dk1"/>
                </a:solidFill>
                <a:latin typeface="Blinker" panose="02000000000000000000"/>
                <a:ea typeface="Blinker" panose="02000000000000000000"/>
                <a:cs typeface="Blinker" panose="02000000000000000000"/>
                <a:sym typeface="Blinker" panose="02000000000000000000"/>
              </a:rPr>
            </a:b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8"/>
              </a:rPr>
              <a:t>SLIDESGO</a:t>
            </a:r>
            <a:r>
              <a:rPr lang="en-GB" sz="1000" b="1">
                <a:solidFill>
                  <a:schemeClr val="dk1"/>
                </a:solidFill>
                <a:latin typeface="Blinker" panose="02000000000000000000"/>
                <a:ea typeface="Blinker" panose="02000000000000000000"/>
                <a:cs typeface="Blinker" panose="02000000000000000000"/>
                <a:sym typeface="Blinker" panose="02000000000000000000"/>
              </a:rPr>
              <a:t> |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9"/>
              </a:rPr>
              <a:t>BLOG</a:t>
            </a:r>
            <a:r>
              <a:rPr lang="en-GB" sz="1000" b="1">
                <a:solidFill>
                  <a:schemeClr val="dk1"/>
                </a:solidFill>
                <a:latin typeface="Blinker" panose="02000000000000000000"/>
                <a:ea typeface="Blinker" panose="02000000000000000000"/>
                <a:cs typeface="Blinker" panose="02000000000000000000"/>
                <a:sym typeface="Blinker" panose="02000000000000000000"/>
              </a:rPr>
              <a:t> |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10"/>
              </a:rPr>
              <a:t>FAQs</a:t>
            </a:r>
            <a:endParaRPr sz="1000" b="1" u="sng">
              <a:solidFill>
                <a:schemeClr val="dk1"/>
              </a:solidFill>
              <a:latin typeface="Blinker" panose="02000000000000000000"/>
              <a:ea typeface="Blinker" panose="02000000000000000000"/>
              <a:cs typeface="Blinker" panose="02000000000000000000"/>
              <a:sym typeface="Blinker" panose="02000000000000000000"/>
            </a:endParaRPr>
          </a:p>
        </p:txBody>
      </p:sp>
      <p:sp>
        <p:nvSpPr>
          <p:cNvPr id="277" name="Google Shape;277;p28"/>
          <p:cNvSpPr txBox="1"/>
          <p:nvPr/>
        </p:nvSpPr>
        <p:spPr>
          <a:xfrm>
            <a:off x="4151572" y="3981275"/>
            <a:ext cx="3684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You can visit our sister </a:t>
            </a:r>
            <a:r>
              <a:rPr lang="en-GB" sz="1000">
                <a:solidFill>
                  <a:schemeClr val="dk1"/>
                </a:solidFill>
                <a:latin typeface="Blinker" panose="02000000000000000000"/>
                <a:ea typeface="Blinker" panose="02000000000000000000"/>
                <a:cs typeface="Blinker" panose="02000000000000000000"/>
                <a:sym typeface="Blinker" panose="02000000000000000000"/>
              </a:rPr>
              <a:t>projects</a:t>
            </a:r>
            <a:r>
              <a:rPr lang="en-GB" sz="1000">
                <a:solidFill>
                  <a:schemeClr val="dk1"/>
                </a:solidFill>
                <a:latin typeface="Blinker" panose="02000000000000000000"/>
                <a:ea typeface="Blinker" panose="02000000000000000000"/>
                <a:cs typeface="Blinker" panose="02000000000000000000"/>
                <a:sym typeface="Blinker" panose="02000000000000000000"/>
              </a:rPr>
              <a:t>:</a:t>
            </a:r>
            <a:br>
              <a:rPr lang="en-GB" sz="1000">
                <a:solidFill>
                  <a:schemeClr val="dk1"/>
                </a:solidFill>
                <a:latin typeface="Blinker" panose="02000000000000000000"/>
                <a:ea typeface="Blinker" panose="02000000000000000000"/>
                <a:cs typeface="Blinker" panose="02000000000000000000"/>
                <a:sym typeface="Blinker" panose="02000000000000000000"/>
              </a:rPr>
            </a:b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11"/>
              </a:rPr>
              <a:t>FREEPIK</a:t>
            </a:r>
            <a:r>
              <a:rPr lang="en-GB" sz="1000" b="1">
                <a:solidFill>
                  <a:schemeClr val="dk1"/>
                </a:solidFill>
                <a:latin typeface="Blinker" panose="02000000000000000000"/>
                <a:ea typeface="Blinker" panose="02000000000000000000"/>
                <a:cs typeface="Blinker" panose="02000000000000000000"/>
                <a:sym typeface="Blinker" panose="02000000000000000000"/>
              </a:rPr>
              <a:t> |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12"/>
              </a:rPr>
              <a:t>FLATICON</a:t>
            </a:r>
            <a:r>
              <a:rPr lang="en-GB" sz="1000" b="1">
                <a:solidFill>
                  <a:schemeClr val="dk1"/>
                </a:solidFill>
                <a:latin typeface="Blinker" panose="02000000000000000000"/>
                <a:ea typeface="Blinker" panose="02000000000000000000"/>
                <a:cs typeface="Blinker" panose="02000000000000000000"/>
                <a:sym typeface="Blinker" panose="02000000000000000000"/>
              </a:rPr>
              <a:t> |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13"/>
              </a:rPr>
              <a:t>STORYSET</a:t>
            </a:r>
            <a:r>
              <a:rPr lang="en-GB" sz="1000" b="1">
                <a:solidFill>
                  <a:schemeClr val="dk1"/>
                </a:solidFill>
                <a:latin typeface="Blinker" panose="02000000000000000000"/>
                <a:ea typeface="Blinker" panose="02000000000000000000"/>
                <a:cs typeface="Blinker" panose="02000000000000000000"/>
                <a:sym typeface="Blinker" panose="02000000000000000000"/>
              </a:rPr>
              <a:t> |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14"/>
              </a:rPr>
              <a:t>WEPIK</a:t>
            </a:r>
            <a:r>
              <a:rPr lang="en-GB" sz="1000" b="1">
                <a:solidFill>
                  <a:schemeClr val="dk1"/>
                </a:solidFill>
                <a:latin typeface="Blinker" panose="02000000000000000000"/>
                <a:ea typeface="Blinker" panose="02000000000000000000"/>
                <a:cs typeface="Blinker" panose="02000000000000000000"/>
                <a:sym typeface="Blinker" panose="02000000000000000000"/>
              </a:rPr>
              <a:t> | </a:t>
            </a:r>
            <a:r>
              <a:rPr lang="en-GB" sz="1000" b="1" u="sng">
                <a:solidFill>
                  <a:schemeClr val="dk1"/>
                </a:solidFill>
                <a:latin typeface="Blinker" panose="02000000000000000000"/>
                <a:ea typeface="Blinker" panose="02000000000000000000"/>
                <a:cs typeface="Blinker" panose="02000000000000000000"/>
                <a:sym typeface="Blinker" panose="02000000000000000000"/>
                <a:hlinkClick r:id="rId15"/>
              </a:rPr>
              <a:t>VIDEVO</a:t>
            </a:r>
            <a:endParaRPr sz="1000" b="1">
              <a:solidFill>
                <a:schemeClr val="dk1"/>
              </a:solidFill>
              <a:latin typeface="Blinker" panose="02000000000000000000"/>
              <a:ea typeface="Blinker" panose="02000000000000000000"/>
              <a:cs typeface="Blinker" panose="02000000000000000000"/>
              <a:sym typeface="Blinker" panose="0200000000000000000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614" name="Shape 614"/>
        <p:cNvGrpSpPr/>
        <p:nvPr/>
      </p:nvGrpSpPr>
      <p:grpSpPr>
        <a:xfrm>
          <a:off x="0" y="0"/>
          <a:ext cx="0" cy="0"/>
          <a:chOff x="0" y="0"/>
          <a:chExt cx="0" cy="0"/>
        </a:xfrm>
      </p:grpSpPr>
      <p:sp>
        <p:nvSpPr>
          <p:cNvPr id="615" name="Google Shape;615;p46"/>
          <p:cNvSpPr txBox="1"/>
          <p:nvPr>
            <p:ph type="title"/>
          </p:nvPr>
        </p:nvSpPr>
        <p:spPr>
          <a:xfrm>
            <a:off x="2347938" y="608975"/>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THANKS!</a:t>
            </a:r>
            <a:endParaRPr lang="en-GB"/>
          </a:p>
        </p:txBody>
      </p:sp>
      <p:sp>
        <p:nvSpPr>
          <p:cNvPr id="616" name="Google Shape;616;p46"/>
          <p:cNvSpPr txBox="1"/>
          <p:nvPr>
            <p:ph type="subTitle" idx="1"/>
          </p:nvPr>
        </p:nvSpPr>
        <p:spPr>
          <a:xfrm>
            <a:off x="2347900" y="1667675"/>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t>Do you have any questions?</a:t>
            </a:r>
            <a:endParaRPr b="1"/>
          </a:p>
          <a:p>
            <a:pPr marL="0" lvl="0" indent="0" algn="ctr" rtl="0">
              <a:spcBef>
                <a:spcPts val="1000"/>
              </a:spcBef>
              <a:spcAft>
                <a:spcPts val="0"/>
              </a:spcAft>
              <a:buNone/>
            </a:pPr>
            <a:r>
              <a:rPr lang="en-GB"/>
              <a:t>youremail@freepik.com</a:t>
            </a:r>
            <a:endParaRPr lang="en-GB"/>
          </a:p>
          <a:p>
            <a:pPr marL="0" lvl="0" indent="0" algn="ctr" rtl="0">
              <a:spcBef>
                <a:spcPts val="0"/>
              </a:spcBef>
              <a:spcAft>
                <a:spcPts val="0"/>
              </a:spcAft>
              <a:buNone/>
            </a:pPr>
            <a:r>
              <a:rPr lang="en-GB"/>
              <a:t>+34 654 321 432</a:t>
            </a:r>
            <a:endParaRPr lang="en-GB"/>
          </a:p>
          <a:p>
            <a:pPr marL="0" lvl="0" indent="0" algn="ctr" rtl="0">
              <a:spcBef>
                <a:spcPts val="0"/>
              </a:spcBef>
              <a:spcAft>
                <a:spcPts val="0"/>
              </a:spcAft>
              <a:buNone/>
            </a:pPr>
            <a:r>
              <a:rPr lang="en-GB"/>
              <a:t>yourwebsite.com</a:t>
            </a:r>
            <a:endParaRPr lang="en-GB"/>
          </a:p>
        </p:txBody>
      </p:sp>
      <p:sp>
        <p:nvSpPr>
          <p:cNvPr id="617" name="Google Shape;617;p46"/>
          <p:cNvSpPr txBox="1"/>
          <p:nvPr/>
        </p:nvSpPr>
        <p:spPr>
          <a:xfrm>
            <a:off x="2496150" y="4244075"/>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chemeClr val="dk1"/>
                </a:solidFill>
                <a:latin typeface="Blinker" panose="02000000000000000000"/>
                <a:ea typeface="Blinker" panose="02000000000000000000"/>
                <a:cs typeface="Blinker" panose="02000000000000000000"/>
                <a:sym typeface="Blinker" panose="02000000000000000000"/>
              </a:rPr>
              <a:t>Please keep this slide for attribution</a:t>
            </a:r>
            <a:endParaRPr sz="1000">
              <a:solidFill>
                <a:schemeClr val="dk1"/>
              </a:solidFill>
              <a:latin typeface="Blinker" panose="02000000000000000000"/>
              <a:ea typeface="Blinker" panose="02000000000000000000"/>
              <a:cs typeface="Blinker" panose="02000000000000000000"/>
              <a:sym typeface="Blinker" panose="02000000000000000000"/>
            </a:endParaRPr>
          </a:p>
        </p:txBody>
      </p:sp>
      <p:cxnSp>
        <p:nvCxnSpPr>
          <p:cNvPr id="618" name="Google Shape;618;p46"/>
          <p:cNvCxnSpPr/>
          <p:nvPr/>
        </p:nvCxnSpPr>
        <p:spPr>
          <a:xfrm>
            <a:off x="3081575" y="3019625"/>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619" name="Google Shape;619;p46"/>
          <p:cNvCxnSpPr/>
          <p:nvPr/>
        </p:nvCxnSpPr>
        <p:spPr>
          <a:xfrm>
            <a:off x="4278000" y="3019625"/>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620" name="Google Shape;620;p46"/>
          <p:cNvCxnSpPr/>
          <p:nvPr/>
        </p:nvCxnSpPr>
        <p:spPr>
          <a:xfrm>
            <a:off x="5391900" y="3019625"/>
            <a:ext cx="588000" cy="0"/>
          </a:xfrm>
          <a:prstGeom prst="straightConnector1">
            <a:avLst/>
          </a:prstGeom>
          <a:noFill/>
          <a:ln w="19050" cap="flat" cmpd="sng">
            <a:solidFill>
              <a:schemeClr val="dk1"/>
            </a:solidFill>
            <a:prstDash val="solid"/>
            <a:round/>
            <a:headEnd type="none" w="med" len="med"/>
            <a:tailEnd type="none" w="med" len="med"/>
          </a:ln>
        </p:spPr>
      </p:cxnSp>
      <p:grpSp>
        <p:nvGrpSpPr>
          <p:cNvPr id="621" name="Google Shape;621;p46"/>
          <p:cNvGrpSpPr/>
          <p:nvPr/>
        </p:nvGrpSpPr>
        <p:grpSpPr>
          <a:xfrm>
            <a:off x="3202144" y="3199015"/>
            <a:ext cx="346867" cy="346845"/>
            <a:chOff x="3368074" y="3882537"/>
            <a:chExt cx="215298" cy="215298"/>
          </a:xfrm>
        </p:grpSpPr>
        <p:sp>
          <p:nvSpPr>
            <p:cNvPr id="622" name="Google Shape;622;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 name="Google Shape;625;p46"/>
          <p:cNvGrpSpPr/>
          <p:nvPr/>
        </p:nvGrpSpPr>
        <p:grpSpPr>
          <a:xfrm>
            <a:off x="4404302" y="3222520"/>
            <a:ext cx="335277" cy="299823"/>
            <a:chOff x="3824739" y="3890112"/>
            <a:chExt cx="208105" cy="186110"/>
          </a:xfrm>
        </p:grpSpPr>
        <p:sp>
          <p:nvSpPr>
            <p:cNvPr id="626" name="Google Shape;626;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9" name="Google Shape;629;p46"/>
          <p:cNvGrpSpPr/>
          <p:nvPr/>
        </p:nvGrpSpPr>
        <p:grpSpPr>
          <a:xfrm>
            <a:off x="5474306" y="3211298"/>
            <a:ext cx="423173" cy="322283"/>
            <a:chOff x="5590763" y="3890208"/>
            <a:chExt cx="262661" cy="200052"/>
          </a:xfrm>
        </p:grpSpPr>
        <p:sp>
          <p:nvSpPr>
            <p:cNvPr id="630" name="Google Shape;630;p4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4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632" name="Google Shape;632;p46"/>
          <p:cNvPicPr preferRelativeResize="0"/>
          <p:nvPr/>
        </p:nvPicPr>
        <p:blipFill>
          <a:blip r:embed="rId1"/>
          <a:stretch>
            <a:fillRect/>
          </a:stretch>
        </p:blipFill>
        <p:spPr>
          <a:xfrm rot="5400000">
            <a:off x="8119250" y="1550900"/>
            <a:ext cx="3306700" cy="3306700"/>
          </a:xfrm>
          <a:prstGeom prst="rect">
            <a:avLst/>
          </a:prstGeom>
          <a:noFill/>
          <a:ln>
            <a:noFill/>
          </a:ln>
        </p:spPr>
      </p:pic>
      <p:pic>
        <p:nvPicPr>
          <p:cNvPr id="633" name="Google Shape;633;p46"/>
          <p:cNvPicPr preferRelativeResize="0"/>
          <p:nvPr/>
        </p:nvPicPr>
        <p:blipFill>
          <a:blip r:embed="rId2"/>
          <a:stretch>
            <a:fillRect/>
          </a:stretch>
        </p:blipFill>
        <p:spPr>
          <a:xfrm flipH="1">
            <a:off x="-2075325" y="-2160550"/>
            <a:ext cx="3549850" cy="3549850"/>
          </a:xfrm>
          <a:prstGeom prst="rect">
            <a:avLst/>
          </a:prstGeom>
          <a:noFill/>
          <a:ln>
            <a:noFill/>
          </a:ln>
        </p:spPr>
      </p:pic>
      <p:pic>
        <p:nvPicPr>
          <p:cNvPr id="634" name="Google Shape;634;p46"/>
          <p:cNvPicPr preferRelativeResize="0"/>
          <p:nvPr/>
        </p:nvPicPr>
        <p:blipFill>
          <a:blip r:embed="rId3"/>
          <a:stretch>
            <a:fillRect/>
          </a:stretch>
        </p:blipFill>
        <p:spPr>
          <a:xfrm flipH="1">
            <a:off x="7807725" y="0"/>
            <a:ext cx="2892325" cy="28923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638" name="Shape 638"/>
        <p:cNvGrpSpPr/>
        <p:nvPr/>
      </p:nvGrpSpPr>
      <p:grpSpPr>
        <a:xfrm>
          <a:off x="0" y="0"/>
          <a:ext cx="0" cy="0"/>
          <a:chOff x="0" y="0"/>
          <a:chExt cx="0" cy="0"/>
        </a:xfrm>
      </p:grpSpPr>
      <p:sp>
        <p:nvSpPr>
          <p:cNvPr id="639" name="Google Shape;639;p4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endParaRPr lang="en-GB"/>
          </a:p>
        </p:txBody>
      </p:sp>
      <p:sp>
        <p:nvSpPr>
          <p:cNvPr id="640" name="Google Shape;640;p47"/>
          <p:cNvSpPr txBox="1"/>
          <p:nvPr>
            <p:ph type="body" idx="1"/>
          </p:nvPr>
        </p:nvSpPr>
        <p:spPr>
          <a:xfrm>
            <a:off x="720000" y="1139550"/>
            <a:ext cx="7704000" cy="123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t>Here’s an assortment of alternative resources whose style fits that of this template:</a:t>
            </a:r>
            <a:endParaRPr sz="1400"/>
          </a:p>
          <a:p>
            <a:pPr marL="0" lvl="0" indent="0" algn="l" rtl="0">
              <a:spcBef>
                <a:spcPts val="1000"/>
              </a:spcBef>
              <a:spcAft>
                <a:spcPts val="0"/>
              </a:spcAft>
              <a:buNone/>
            </a:pPr>
            <a:r>
              <a:rPr lang="en-GB" sz="1600" b="1"/>
              <a:t>Vectors</a:t>
            </a:r>
            <a:endParaRPr sz="1600" b="1"/>
          </a:p>
          <a:p>
            <a:pPr marL="457200" lvl="0" indent="-311150" algn="l" rtl="0">
              <a:spcBef>
                <a:spcPts val="800"/>
              </a:spcBef>
              <a:spcAft>
                <a:spcPts val="0"/>
              </a:spcAft>
              <a:buSzPts val="1300"/>
              <a:buFont typeface="Blinker" panose="02000000000000000000"/>
              <a:buChar char="●"/>
            </a:pPr>
            <a:r>
              <a:rPr lang="en-GB" sz="1300" u="sng">
                <a:hlinkClick r:id="rId1"/>
              </a:rPr>
              <a:t>Flat design technology template I</a:t>
            </a:r>
            <a:endParaRPr sz="1400" u="sng"/>
          </a:p>
          <a:p>
            <a:pPr marL="457200" lvl="0" indent="-317500" algn="l" rtl="0">
              <a:spcBef>
                <a:spcPts val="0"/>
              </a:spcBef>
              <a:spcAft>
                <a:spcPts val="0"/>
              </a:spcAft>
              <a:buSzPts val="1400"/>
              <a:buFont typeface="Blinker" panose="02000000000000000000"/>
              <a:buChar char="●"/>
            </a:pPr>
            <a:r>
              <a:rPr lang="en-GB" sz="1300" u="sng">
                <a:hlinkClick r:id="rId2"/>
              </a:rPr>
              <a:t>Flat design technology template II</a:t>
            </a:r>
            <a:endParaRPr sz="1300" u="sng"/>
          </a:p>
        </p:txBody>
      </p:sp>
      <p:pic>
        <p:nvPicPr>
          <p:cNvPr id="641" name="Google Shape;641;p47"/>
          <p:cNvPicPr preferRelativeResize="0"/>
          <p:nvPr/>
        </p:nvPicPr>
        <p:blipFill>
          <a:blip r:embed="rId3"/>
          <a:stretch>
            <a:fillRect/>
          </a:stretch>
        </p:blipFill>
        <p:spPr>
          <a:xfrm>
            <a:off x="1482713" y="2748316"/>
            <a:ext cx="1461749" cy="1461734"/>
          </a:xfrm>
          <a:prstGeom prst="rect">
            <a:avLst/>
          </a:prstGeom>
          <a:noFill/>
          <a:ln>
            <a:noFill/>
          </a:ln>
        </p:spPr>
      </p:pic>
      <p:pic>
        <p:nvPicPr>
          <p:cNvPr id="642" name="Google Shape;642;p47"/>
          <p:cNvPicPr preferRelativeResize="0"/>
          <p:nvPr/>
        </p:nvPicPr>
        <p:blipFill>
          <a:blip r:embed="rId4"/>
          <a:stretch>
            <a:fillRect/>
          </a:stretch>
        </p:blipFill>
        <p:spPr>
          <a:xfrm>
            <a:off x="3817629" y="2748316"/>
            <a:ext cx="1461749" cy="1461734"/>
          </a:xfrm>
          <a:prstGeom prst="rect">
            <a:avLst/>
          </a:prstGeom>
          <a:noFill/>
          <a:ln>
            <a:noFill/>
          </a:ln>
        </p:spPr>
      </p:pic>
      <p:pic>
        <p:nvPicPr>
          <p:cNvPr id="643" name="Google Shape;643;p47"/>
          <p:cNvPicPr preferRelativeResize="0"/>
          <p:nvPr/>
        </p:nvPicPr>
        <p:blipFill>
          <a:blip r:embed="rId5"/>
          <a:stretch>
            <a:fillRect/>
          </a:stretch>
        </p:blipFill>
        <p:spPr>
          <a:xfrm>
            <a:off x="6152550" y="2701325"/>
            <a:ext cx="1508738" cy="15087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647" name="Shape 647"/>
        <p:cNvGrpSpPr/>
        <p:nvPr/>
      </p:nvGrpSpPr>
      <p:grpSpPr>
        <a:xfrm>
          <a:off x="0" y="0"/>
          <a:ext cx="0" cy="0"/>
          <a:chOff x="0" y="0"/>
          <a:chExt cx="0" cy="0"/>
        </a:xfrm>
      </p:grpSpPr>
      <p:sp>
        <p:nvSpPr>
          <p:cNvPr id="648" name="Google Shape;648;p4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endParaRPr lang="en-GB"/>
          </a:p>
        </p:txBody>
      </p:sp>
      <p:sp>
        <p:nvSpPr>
          <p:cNvPr id="649" name="Google Shape;649;p48"/>
          <p:cNvSpPr txBox="1"/>
          <p:nvPr>
            <p:ph type="body" idx="1"/>
          </p:nvPr>
        </p:nvSpPr>
        <p:spPr>
          <a:xfrm>
            <a:off x="720000" y="1139543"/>
            <a:ext cx="7704000" cy="225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t>Did you like the resources in this template? Get them on these websites:</a:t>
            </a:r>
            <a:endParaRPr sz="1400"/>
          </a:p>
          <a:p>
            <a:pPr marL="0" lvl="0" indent="0" algn="l" rtl="0">
              <a:spcBef>
                <a:spcPts val="1000"/>
              </a:spcBef>
              <a:spcAft>
                <a:spcPts val="0"/>
              </a:spcAft>
              <a:buNone/>
            </a:pPr>
            <a:r>
              <a:rPr lang="en-GB" sz="1600" b="1"/>
              <a:t>Vectors</a:t>
            </a:r>
            <a:endParaRPr sz="1600" b="1"/>
          </a:p>
          <a:p>
            <a:pPr marL="457200" lvl="0" indent="-317500" algn="l" rtl="0">
              <a:spcBef>
                <a:spcPts val="800"/>
              </a:spcBef>
              <a:spcAft>
                <a:spcPts val="0"/>
              </a:spcAft>
              <a:buSzPts val="1400"/>
              <a:buFont typeface="Blinker" panose="02000000000000000000"/>
              <a:buChar char="●"/>
            </a:pPr>
            <a:r>
              <a:rPr lang="en-GB" sz="1300" u="sng">
                <a:hlinkClick r:id="rId1"/>
              </a:rPr>
              <a:t>Flat design technology template I</a:t>
            </a:r>
            <a:endParaRPr sz="1300"/>
          </a:p>
          <a:p>
            <a:pPr marL="457200" lvl="0" indent="-311150" algn="l" rtl="0">
              <a:spcBef>
                <a:spcPts val="0"/>
              </a:spcBef>
              <a:spcAft>
                <a:spcPts val="0"/>
              </a:spcAft>
              <a:buSzPts val="1300"/>
              <a:buFont typeface="Blinker" panose="02000000000000000000"/>
              <a:buChar char="●"/>
            </a:pPr>
            <a:r>
              <a:rPr lang="en-GB" sz="1300" u="sng">
                <a:hlinkClick r:id="rId2"/>
              </a:rPr>
              <a:t>Flat design technology template II</a:t>
            </a:r>
            <a:endParaRPr sz="1400"/>
          </a:p>
          <a:p>
            <a:pPr marL="0" lvl="0" indent="0" algn="l" rtl="0">
              <a:spcBef>
                <a:spcPts val="800"/>
              </a:spcBef>
              <a:spcAft>
                <a:spcPts val="0"/>
              </a:spcAft>
              <a:buNone/>
            </a:pPr>
            <a:r>
              <a:rPr lang="en-GB" sz="1600" b="1"/>
              <a:t>Photos</a:t>
            </a:r>
            <a:endParaRPr sz="1600" b="1"/>
          </a:p>
          <a:p>
            <a:pPr marL="457200" lvl="0" indent="-317500" algn="l" rtl="0">
              <a:spcBef>
                <a:spcPts val="800"/>
              </a:spcBef>
              <a:spcAft>
                <a:spcPts val="0"/>
              </a:spcAft>
              <a:buSzPts val="1400"/>
              <a:buFont typeface="Blinker" panose="02000000000000000000"/>
              <a:buChar char="●"/>
            </a:pPr>
            <a:r>
              <a:rPr lang="en-GB" sz="1300" u="sng">
                <a:hlinkClick r:id="rId3"/>
              </a:rPr>
              <a:t>Woman wearing virtual reality simulator I</a:t>
            </a:r>
            <a:endParaRPr sz="1300"/>
          </a:p>
          <a:p>
            <a:pPr marL="457200" lvl="0" indent="-317500" algn="l" rtl="0">
              <a:lnSpc>
                <a:spcPct val="125000"/>
              </a:lnSpc>
              <a:spcBef>
                <a:spcPts val="0"/>
              </a:spcBef>
              <a:spcAft>
                <a:spcPts val="0"/>
              </a:spcAft>
              <a:buSzPts val="1400"/>
              <a:buFont typeface="Blinker" panose="02000000000000000000"/>
              <a:buChar char="●"/>
            </a:pPr>
            <a:r>
              <a:rPr lang="en-GB" sz="1300" u="sng">
                <a:hlinkClick r:id="rId4"/>
              </a:rPr>
              <a:t>Industrial designer working on 3d model</a:t>
            </a:r>
            <a:endParaRPr sz="1300"/>
          </a:p>
          <a:p>
            <a:pPr marL="0" lvl="0" indent="0" algn="l" rtl="0">
              <a:spcBef>
                <a:spcPts val="800"/>
              </a:spcBef>
              <a:spcAft>
                <a:spcPts val="0"/>
              </a:spcAft>
              <a:buNone/>
            </a:pPr>
            <a:endParaRPr sz="1400">
              <a:latin typeface="Bebas Neue" panose="020B0606020202050201"/>
              <a:ea typeface="Bebas Neue" panose="020B0606020202050201"/>
              <a:cs typeface="Bebas Neue" panose="020B0606020202050201"/>
              <a:sym typeface="Bebas Neue" panose="020B0606020202050201"/>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53" name="Shape 653"/>
        <p:cNvGrpSpPr/>
        <p:nvPr/>
      </p:nvGrpSpPr>
      <p:grpSpPr>
        <a:xfrm>
          <a:off x="0" y="0"/>
          <a:ext cx="0" cy="0"/>
          <a:chOff x="0" y="0"/>
          <a:chExt cx="0" cy="0"/>
        </a:xfrm>
      </p:grpSpPr>
      <p:sp>
        <p:nvSpPr>
          <p:cNvPr id="654" name="Google Shape;654;p49"/>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655" name="Google Shape;655;p49"/>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hlink"/>
                </a:solidFill>
                <a:hlinkClick r:id="rId1"/>
              </a:rPr>
              <a:t>Slidesgo</a:t>
            </a:r>
            <a:r>
              <a:rPr lang="en-GB" sz="1100" b="1">
                <a:solidFill>
                  <a:schemeClr val="hlink"/>
                </a:solidFill>
              </a:rPr>
              <a:t> </a:t>
            </a:r>
            <a:r>
              <a:rPr lang="en-GB" sz="1100">
                <a:solidFill>
                  <a:schemeClr val="lt1"/>
                </a:solidFill>
              </a:rPr>
              <a:t>by keeping the </a:t>
            </a:r>
            <a:r>
              <a:rPr lang="en-GB" sz="1100" b="1" u="sng">
                <a:solidFill>
                  <a:schemeClr val="hlink"/>
                </a:solidFill>
                <a:hlinkClick r:id="rId2" action="ppaction://hlinksldjump"/>
              </a:rPr>
              <a:t>Thanks</a:t>
            </a:r>
            <a:r>
              <a:rPr lang="en-GB" sz="1100" b="1">
                <a:solidFill>
                  <a:schemeClr val="hlink"/>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panose="020B0604020202020204"/>
              <a:buNone/>
            </a:pPr>
            <a:r>
              <a:rPr lang="en-GB"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panose="020B0604020202020204"/>
              <a:buNone/>
            </a:pPr>
            <a:r>
              <a:rPr lang="en-GB"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r>
              <a:rPr lang="en-GB" sz="1100" b="1" u="sng">
                <a:solidFill>
                  <a:schemeClr val="hlink"/>
                </a:solidFill>
                <a:hlinkClick r:id="rId3"/>
              </a:rPr>
              <a:t>https://slidesgo.com/faqs</a:t>
            </a:r>
            <a:r>
              <a:rPr lang="en-GB" sz="1100">
                <a:solidFill>
                  <a:schemeClr val="lt1"/>
                </a:solidFill>
              </a:rPr>
              <a:t> and </a:t>
            </a:r>
            <a:r>
              <a:rPr lang="en-GB" sz="1100" b="1" u="sng">
                <a:solidFill>
                  <a:schemeClr val="hlink"/>
                </a:solidFill>
                <a:hlinkClick r:id="rId4"/>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59" name="Shape 659"/>
        <p:cNvGrpSpPr/>
        <p:nvPr/>
      </p:nvGrpSpPr>
      <p:grpSpPr>
        <a:xfrm>
          <a:off x="0" y="0"/>
          <a:ext cx="0" cy="0"/>
          <a:chOff x="0" y="0"/>
          <a:chExt cx="0" cy="0"/>
        </a:xfrm>
      </p:grpSpPr>
      <p:sp>
        <p:nvSpPr>
          <p:cNvPr id="660" name="Google Shape;660;p5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hlink"/>
                </a:solidFill>
                <a:hlinkClick r:id="rId1"/>
              </a:rPr>
              <a:t>Slidesgo</a:t>
            </a:r>
            <a:r>
              <a:rPr lang="en-GB" sz="1100" b="1">
                <a:solidFill>
                  <a:schemeClr val="hlink"/>
                </a:solidFill>
              </a:rPr>
              <a:t> </a:t>
            </a:r>
            <a:r>
              <a:rPr lang="en-GB" sz="1100">
                <a:solidFill>
                  <a:schemeClr val="lt1"/>
                </a:solidFill>
              </a:rPr>
              <a:t>or keeping the "</a:t>
            </a:r>
            <a:r>
              <a:rPr lang="en-GB" sz="1100" b="1" u="sng">
                <a:solidFill>
                  <a:schemeClr val="hlink"/>
                </a:solidFill>
                <a:hlinkClick r:id="rId2" action="ppaction://hlinksldjump"/>
              </a:rPr>
              <a:t>Thanks</a:t>
            </a:r>
            <a:r>
              <a:rPr lang="en-GB"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panose="020B0604020202020204"/>
              <a:buNone/>
            </a:pPr>
            <a:r>
              <a:rPr lang="en-GB"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panose="020B0604020202020204"/>
              <a:buNone/>
            </a:pPr>
            <a:r>
              <a:rPr lang="en-GB"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panose="020B0604020202020204"/>
              <a:buNone/>
            </a:pP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b="1" u="sng">
                <a:solidFill>
                  <a:schemeClr val="hlink"/>
                </a:solidFill>
                <a:hlinkClick r:id="rId3"/>
              </a:rPr>
              <a:t>https://slidesgo.com/faqs</a:t>
            </a:r>
            <a:r>
              <a:rPr lang="en-GB" sz="1100">
                <a:solidFill>
                  <a:schemeClr val="lt1"/>
                </a:solidFill>
              </a:rPr>
              <a:t> and </a:t>
            </a:r>
            <a:r>
              <a:rPr lang="en-GB" sz="1100" b="1" u="sng">
                <a:solidFill>
                  <a:schemeClr val="hlink"/>
                </a:solidFill>
                <a:hlinkClick r:id="rId4"/>
              </a:rPr>
              <a:t>https://slidesgo.com/slidesgo-school</a:t>
            </a:r>
            <a:endParaRPr sz="1000">
              <a:solidFill>
                <a:schemeClr val="lt1"/>
              </a:solidFill>
            </a:endParaRPr>
          </a:p>
        </p:txBody>
      </p:sp>
      <p:sp>
        <p:nvSpPr>
          <p:cNvPr id="661" name="Google Shape;661;p50"/>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65" name="Shape 665"/>
        <p:cNvGrpSpPr/>
        <p:nvPr/>
      </p:nvGrpSpPr>
      <p:grpSpPr>
        <a:xfrm>
          <a:off x="0" y="0"/>
          <a:ext cx="0" cy="0"/>
          <a:chOff x="0" y="0"/>
          <a:chExt cx="0" cy="0"/>
        </a:xfrm>
      </p:grpSpPr>
      <p:sp>
        <p:nvSpPr>
          <p:cNvPr id="666" name="Google Shape;666;p51"/>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panose="020B0604020202020204"/>
              <a:buNone/>
            </a:pPr>
            <a:r>
              <a:rPr lang="en-GB" sz="1100" b="1">
                <a:solidFill>
                  <a:schemeClr val="lt1"/>
                </a:solidFill>
              </a:rPr>
              <a:t>Righteous</a:t>
            </a:r>
            <a:endParaRPr sz="1100" b="1">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a:t>
            </a:r>
            <a:r>
              <a:rPr lang="en-GB" sz="1100" u="sng">
                <a:solidFill>
                  <a:schemeClr val="lt1"/>
                </a:solidFill>
                <a:hlinkClick r:id="rId1"/>
              </a:rPr>
              <a:t>https://fonts.google.com/specimen/Righteous</a:t>
            </a:r>
            <a:r>
              <a:rPr lang="en-GB"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b="1">
                <a:solidFill>
                  <a:schemeClr val="lt1"/>
                </a:solidFill>
              </a:rPr>
              <a:t>Blinker</a:t>
            </a:r>
            <a:endParaRPr sz="1100" b="1">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a:t>
            </a:r>
            <a:r>
              <a:rPr lang="en-GB" sz="1100" u="sng">
                <a:solidFill>
                  <a:schemeClr val="lt1"/>
                </a:solidFill>
                <a:hlinkClick r:id="rId2"/>
              </a:rPr>
              <a:t>https://fonts.google.com/specimen/Blinker</a:t>
            </a:r>
            <a:r>
              <a:rPr lang="en-GB" sz="1100">
                <a:solidFill>
                  <a:schemeClr val="lt1"/>
                </a:solidFill>
              </a:rPr>
              <a:t>)</a:t>
            </a:r>
            <a:endParaRPr sz="1100">
              <a:solidFill>
                <a:schemeClr val="lt1"/>
              </a:solidFill>
            </a:endParaRPr>
          </a:p>
        </p:txBody>
      </p:sp>
      <p:sp>
        <p:nvSpPr>
          <p:cNvPr id="667" name="Google Shape;667;p51"/>
          <p:cNvSpPr/>
          <p:nvPr/>
        </p:nvSpPr>
        <p:spPr>
          <a:xfrm>
            <a:off x="3114475" y="2947800"/>
            <a:ext cx="791400" cy="754200"/>
          </a:xfrm>
          <a:prstGeom prst="roundRect">
            <a:avLst>
              <a:gd name="adj" fmla="val 16667"/>
            </a:avLst>
          </a:prstGeom>
          <a:solidFill>
            <a:srgbClr val="2A2A2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51"/>
          <p:cNvSpPr/>
          <p:nvPr/>
        </p:nvSpPr>
        <p:spPr>
          <a:xfrm>
            <a:off x="4176295"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51"/>
          <p:cNvSpPr/>
          <p:nvPr/>
        </p:nvSpPr>
        <p:spPr>
          <a:xfrm>
            <a:off x="5238114" y="2947800"/>
            <a:ext cx="791400" cy="754200"/>
          </a:xfrm>
          <a:prstGeom prst="roundRect">
            <a:avLst>
              <a:gd name="adj" fmla="val 16667"/>
            </a:avLst>
          </a:prstGeom>
          <a:solidFill>
            <a:srgbClr val="B7B3F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51"/>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#2a2a2a</a:t>
            </a:r>
            <a:endParaRPr sz="1000">
              <a:solidFill>
                <a:srgbClr val="FFFFFF"/>
              </a:solidFill>
            </a:endParaRPr>
          </a:p>
        </p:txBody>
      </p:sp>
      <p:sp>
        <p:nvSpPr>
          <p:cNvPr id="671" name="Google Shape;671;p51"/>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#ffffff</a:t>
            </a:r>
            <a:endParaRPr sz="1000">
              <a:solidFill>
                <a:schemeClr val="dk1"/>
              </a:solidFill>
            </a:endParaRPr>
          </a:p>
        </p:txBody>
      </p:sp>
      <p:sp>
        <p:nvSpPr>
          <p:cNvPr id="672" name="Google Shape;672;p51"/>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#b7b3f0</a:t>
            </a:r>
            <a:endParaRPr sz="1000">
              <a:solidFill>
                <a:srgbClr val="FFFFFF"/>
              </a:solidFill>
            </a:endParaRPr>
          </a:p>
        </p:txBody>
      </p:sp>
      <p:sp>
        <p:nvSpPr>
          <p:cNvPr id="673" name="Google Shape;673;p51"/>
          <p:cNvSpPr/>
          <p:nvPr/>
        </p:nvSpPr>
        <p:spPr>
          <a:xfrm>
            <a:off x="3114475" y="3878900"/>
            <a:ext cx="791400" cy="754200"/>
          </a:xfrm>
          <a:prstGeom prst="roundRect">
            <a:avLst>
              <a:gd name="adj" fmla="val 16667"/>
            </a:avLst>
          </a:prstGeom>
          <a:solidFill>
            <a:srgbClr val="E1BD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51"/>
          <p:cNvSpPr txBox="1"/>
          <p:nvPr/>
        </p:nvSpPr>
        <p:spPr>
          <a:xfrm>
            <a:off x="31144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#e1bdf7</a:t>
            </a:r>
            <a:endParaRPr sz="1000">
              <a:solidFill>
                <a:srgbClr val="FFFFFF"/>
              </a:solidFill>
            </a:endParaRPr>
          </a:p>
        </p:txBody>
      </p:sp>
      <p:sp>
        <p:nvSpPr>
          <p:cNvPr id="675" name="Google Shape;675;p51"/>
          <p:cNvSpPr/>
          <p:nvPr/>
        </p:nvSpPr>
        <p:spPr>
          <a:xfrm>
            <a:off x="5238125" y="3878900"/>
            <a:ext cx="791400" cy="754200"/>
          </a:xfrm>
          <a:prstGeom prst="roundRect">
            <a:avLst>
              <a:gd name="adj" fmla="val 16667"/>
            </a:avLst>
          </a:prstGeom>
          <a:solidFill>
            <a:srgbClr val="C2C2C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51"/>
          <p:cNvSpPr txBox="1"/>
          <p:nvPr/>
        </p:nvSpPr>
        <p:spPr>
          <a:xfrm>
            <a:off x="52381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#c2c2c2</a:t>
            </a:r>
            <a:endParaRPr sz="1000">
              <a:solidFill>
                <a:srgbClr val="FFFFFF"/>
              </a:solidFill>
            </a:endParaRPr>
          </a:p>
        </p:txBody>
      </p:sp>
      <p:sp>
        <p:nvSpPr>
          <p:cNvPr id="677" name="Google Shape;677;p51"/>
          <p:cNvSpPr/>
          <p:nvPr/>
        </p:nvSpPr>
        <p:spPr>
          <a:xfrm>
            <a:off x="4176300" y="3878900"/>
            <a:ext cx="791400" cy="754200"/>
          </a:xfrm>
          <a:prstGeom prst="roundRect">
            <a:avLst>
              <a:gd name="adj" fmla="val 16667"/>
            </a:avLst>
          </a:prstGeom>
          <a:solidFill>
            <a:srgbClr val="A6CEF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51"/>
          <p:cNvSpPr txBox="1"/>
          <p:nvPr/>
        </p:nvSpPr>
        <p:spPr>
          <a:xfrm>
            <a:off x="41763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#a6cef2</a:t>
            </a:r>
            <a:endParaRPr sz="1000">
              <a:solidFill>
                <a:srgbClr val="FFFFFF"/>
              </a:solidFill>
            </a:endParaRPr>
          </a:p>
        </p:txBody>
      </p:sp>
      <p:sp>
        <p:nvSpPr>
          <p:cNvPr id="679" name="Google Shape;679;p51"/>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Fonts &amp; colors used</a:t>
            </a:r>
            <a:endParaRPr lang="en-GB">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83" name="Shape 683"/>
        <p:cNvGrpSpPr/>
        <p:nvPr/>
      </p:nvGrpSpPr>
      <p:grpSpPr>
        <a:xfrm>
          <a:off x="0" y="0"/>
          <a:ext cx="0" cy="0"/>
          <a:chOff x="0" y="0"/>
          <a:chExt cx="0" cy="0"/>
        </a:xfrm>
      </p:grpSpPr>
      <p:sp>
        <p:nvSpPr>
          <p:cNvPr id="684" name="Google Shape;684;p52"/>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hlink"/>
                </a:solidFill>
              </a:rPr>
              <a:t>h</a:t>
            </a:r>
            <a:r>
              <a:rPr lang="en-GB" sz="1100" b="1">
                <a:solidFill>
                  <a:schemeClr val="hlink"/>
                </a:solidFill>
                <a:uFill>
                  <a:noFill/>
                </a:uFill>
                <a:hlinkClick r:id="rId1"/>
              </a:rPr>
              <a:t>ow it works</a:t>
            </a:r>
            <a:r>
              <a:rPr lang="en-GB" sz="1100">
                <a:solidFill>
                  <a:schemeClr val="lt1"/>
                </a:solidFill>
                <a:uFill>
                  <a:noFill/>
                </a:uFill>
                <a:hlinkClick r:id="rId1"/>
              </a:rPr>
              <a:t>.</a:t>
            </a:r>
            <a:endParaRPr sz="1100">
              <a:solidFill>
                <a:srgbClr val="869FB2"/>
              </a:solidFill>
            </a:endParaRPr>
          </a:p>
        </p:txBody>
      </p:sp>
      <p:sp>
        <p:nvSpPr>
          <p:cNvPr id="685" name="Google Shape;685;p52"/>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solidFill>
                  <a:schemeClr val="lt1"/>
                </a:solidFill>
              </a:rPr>
              <a:t>Storyset</a:t>
            </a:r>
            <a:endParaRPr lang="en-GB">
              <a:solidFill>
                <a:schemeClr val="lt1"/>
              </a:solidFill>
            </a:endParaRPr>
          </a:p>
        </p:txBody>
      </p:sp>
      <p:pic>
        <p:nvPicPr>
          <p:cNvPr id="686" name="Google Shape;686;p52"/>
          <p:cNvPicPr preferRelativeResize="0"/>
          <p:nvPr/>
        </p:nvPicPr>
        <p:blipFill rotWithShape="1">
          <a:blip r:embed="rId2"/>
          <a:srcRect t="16547" b="16540"/>
          <a:stretch>
            <a:fillRect/>
          </a:stretch>
        </p:blipFill>
        <p:spPr>
          <a:xfrm>
            <a:off x="723400" y="2607125"/>
            <a:ext cx="1522615" cy="1018800"/>
          </a:xfrm>
          <a:prstGeom prst="rect">
            <a:avLst/>
          </a:prstGeom>
          <a:noFill/>
          <a:ln>
            <a:noFill/>
          </a:ln>
        </p:spPr>
      </p:pic>
      <p:sp>
        <p:nvSpPr>
          <p:cNvPr id="687" name="Google Shape;687;p52">
            <a:hlinkClick r:id="rId3"/>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3"/>
              </a:rPr>
              <a:t>Pana</a:t>
            </a:r>
            <a:endParaRPr b="1">
              <a:solidFill>
                <a:srgbClr val="869FB2"/>
              </a:solidFill>
            </a:endParaRPr>
          </a:p>
        </p:txBody>
      </p:sp>
      <p:sp>
        <p:nvSpPr>
          <p:cNvPr id="688" name="Google Shape;688;p52">
            <a:hlinkClick r:id="rId4"/>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4"/>
              </a:rPr>
              <a:t>Amico</a:t>
            </a:r>
            <a:endParaRPr b="1">
              <a:solidFill>
                <a:srgbClr val="869FB2"/>
              </a:solidFill>
            </a:endParaRPr>
          </a:p>
        </p:txBody>
      </p:sp>
      <p:sp>
        <p:nvSpPr>
          <p:cNvPr id="689" name="Google Shape;689;p52">
            <a:hlinkClick r:id="rId5"/>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5"/>
              </a:rPr>
              <a:t>Bro</a:t>
            </a:r>
            <a:endParaRPr b="1">
              <a:solidFill>
                <a:srgbClr val="869FB2"/>
              </a:solidFill>
            </a:endParaRPr>
          </a:p>
        </p:txBody>
      </p:sp>
      <p:sp>
        <p:nvSpPr>
          <p:cNvPr id="690" name="Google Shape;690;p52">
            <a:hlinkClick r:id="rId6"/>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6"/>
              </a:rPr>
              <a:t>Rafiki</a:t>
            </a:r>
            <a:endParaRPr b="1">
              <a:solidFill>
                <a:srgbClr val="869FB2"/>
              </a:solidFill>
            </a:endParaRPr>
          </a:p>
        </p:txBody>
      </p:sp>
      <p:pic>
        <p:nvPicPr>
          <p:cNvPr id="691" name="Google Shape;691;p52"/>
          <p:cNvPicPr preferRelativeResize="0"/>
          <p:nvPr/>
        </p:nvPicPr>
        <p:blipFill rotWithShape="1">
          <a:blip r:embed="rId7"/>
          <a:srcRect/>
          <a:stretch>
            <a:fillRect/>
          </a:stretch>
        </p:blipFill>
        <p:spPr>
          <a:xfrm>
            <a:off x="2376355" y="2481308"/>
            <a:ext cx="1270420" cy="1270435"/>
          </a:xfrm>
          <a:prstGeom prst="rect">
            <a:avLst/>
          </a:prstGeom>
          <a:noFill/>
          <a:ln>
            <a:noFill/>
          </a:ln>
        </p:spPr>
      </p:pic>
      <p:pic>
        <p:nvPicPr>
          <p:cNvPr id="692" name="Google Shape;692;p52"/>
          <p:cNvPicPr preferRelativeResize="0"/>
          <p:nvPr/>
        </p:nvPicPr>
        <p:blipFill rotWithShape="1">
          <a:blip r:embed="rId8"/>
          <a:srcRect t="6377" b="6377"/>
          <a:stretch>
            <a:fillRect/>
          </a:stretch>
        </p:blipFill>
        <p:spPr>
          <a:xfrm>
            <a:off x="3816030" y="2517800"/>
            <a:ext cx="1372495" cy="1197450"/>
          </a:xfrm>
          <a:prstGeom prst="rect">
            <a:avLst/>
          </a:prstGeom>
          <a:noFill/>
          <a:ln>
            <a:noFill/>
          </a:ln>
        </p:spPr>
      </p:pic>
      <p:pic>
        <p:nvPicPr>
          <p:cNvPr id="693" name="Google Shape;693;p52"/>
          <p:cNvPicPr preferRelativeResize="0"/>
          <p:nvPr/>
        </p:nvPicPr>
        <p:blipFill rotWithShape="1">
          <a:blip r:embed="rId9"/>
          <a:srcRect t="9256" b="9256"/>
          <a:stretch>
            <a:fillRect/>
          </a:stretch>
        </p:blipFill>
        <p:spPr>
          <a:xfrm>
            <a:off x="5306751" y="2557330"/>
            <a:ext cx="1372475" cy="1118390"/>
          </a:xfrm>
          <a:prstGeom prst="rect">
            <a:avLst/>
          </a:prstGeom>
          <a:noFill/>
          <a:ln>
            <a:noFill/>
          </a:ln>
        </p:spPr>
      </p:pic>
      <p:pic>
        <p:nvPicPr>
          <p:cNvPr id="694" name="Google Shape;694;p52"/>
          <p:cNvPicPr preferRelativeResize="0"/>
          <p:nvPr/>
        </p:nvPicPr>
        <p:blipFill rotWithShape="1">
          <a:blip r:embed="rId10"/>
          <a:srcRect t="14837" b="14844"/>
          <a:stretch>
            <a:fillRect/>
          </a:stretch>
        </p:blipFill>
        <p:spPr>
          <a:xfrm>
            <a:off x="6717734" y="2517795"/>
            <a:ext cx="1702865" cy="1197460"/>
          </a:xfrm>
          <a:prstGeom prst="rect">
            <a:avLst/>
          </a:prstGeom>
          <a:noFill/>
          <a:ln>
            <a:noFill/>
          </a:ln>
        </p:spPr>
      </p:pic>
      <p:sp>
        <p:nvSpPr>
          <p:cNvPr id="695" name="Google Shape;695;p52">
            <a:hlinkClick r:id="rId11"/>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11"/>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699" name="Shape 699"/>
        <p:cNvGrpSpPr/>
        <p:nvPr/>
      </p:nvGrpSpPr>
      <p:grpSpPr>
        <a:xfrm>
          <a:off x="0" y="0"/>
          <a:ext cx="0" cy="0"/>
          <a:chOff x="0" y="0"/>
          <a:chExt cx="0" cy="0"/>
        </a:xfrm>
      </p:grpSpPr>
      <p:sp>
        <p:nvSpPr>
          <p:cNvPr id="700" name="Google Shape;700;p53"/>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You can easily </a:t>
            </a:r>
            <a:r>
              <a:rPr lang="en-GB" sz="1100" b="1">
                <a:solidFill>
                  <a:schemeClr val="hlink"/>
                </a:solidFill>
              </a:rPr>
              <a:t>resize </a:t>
            </a:r>
            <a:r>
              <a:rPr lang="en-GB" sz="1100">
                <a:solidFill>
                  <a:schemeClr val="lt1"/>
                </a:solidFill>
              </a:rPr>
              <a:t>these resources without losing quality. To </a:t>
            </a:r>
            <a:r>
              <a:rPr lang="en-GB" sz="1100" b="1">
                <a:solidFill>
                  <a:schemeClr val="hlink"/>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hlink"/>
                </a:solidFill>
                <a:uFill>
                  <a:noFill/>
                </a:uFill>
                <a:hlinkClick r:id="rId1"/>
              </a:rPr>
              <a:t>infographics</a:t>
            </a:r>
            <a:r>
              <a:rPr lang="en-GB" sz="1100" b="1">
                <a:solidFill>
                  <a:schemeClr val="hlink"/>
                </a:solidFill>
              </a:rPr>
              <a:t> </a:t>
            </a:r>
            <a:r>
              <a:rPr lang="en-GB" sz="1100">
                <a:solidFill>
                  <a:schemeClr val="lt1"/>
                </a:solidFill>
              </a:rPr>
              <a:t>on Slidesgo.</a:t>
            </a:r>
            <a:endParaRPr sz="1100">
              <a:solidFill>
                <a:srgbClr val="FFFFFF"/>
              </a:solidFill>
            </a:endParaRPr>
          </a:p>
        </p:txBody>
      </p:sp>
      <p:grpSp>
        <p:nvGrpSpPr>
          <p:cNvPr id="701" name="Google Shape;701;p53"/>
          <p:cNvGrpSpPr/>
          <p:nvPr/>
        </p:nvGrpSpPr>
        <p:grpSpPr>
          <a:xfrm>
            <a:off x="5117640" y="3085736"/>
            <a:ext cx="474294" cy="551291"/>
            <a:chOff x="4727025" y="1332775"/>
            <a:chExt cx="59900" cy="69625"/>
          </a:xfrm>
        </p:grpSpPr>
        <p:sp>
          <p:nvSpPr>
            <p:cNvPr id="702" name="Google Shape;702;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4" name="Google Shape;704;p53"/>
          <p:cNvGrpSpPr/>
          <p:nvPr/>
        </p:nvGrpSpPr>
        <p:grpSpPr>
          <a:xfrm>
            <a:off x="5731296" y="2314340"/>
            <a:ext cx="555653" cy="557031"/>
            <a:chOff x="4820425" y="1329900"/>
            <a:chExt cx="70175" cy="70350"/>
          </a:xfrm>
        </p:grpSpPr>
        <p:sp>
          <p:nvSpPr>
            <p:cNvPr id="705" name="Google Shape;705;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 name="Google Shape;709;p53"/>
          <p:cNvGrpSpPr/>
          <p:nvPr/>
        </p:nvGrpSpPr>
        <p:grpSpPr>
          <a:xfrm>
            <a:off x="6357664" y="2318845"/>
            <a:ext cx="582574" cy="533871"/>
            <a:chOff x="4903200" y="1331525"/>
            <a:chExt cx="73575" cy="67425"/>
          </a:xfrm>
        </p:grpSpPr>
        <p:sp>
          <p:nvSpPr>
            <p:cNvPr id="710" name="Google Shape;710;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 name="Google Shape;712;p53"/>
          <p:cNvGrpSpPr/>
          <p:nvPr/>
        </p:nvGrpSpPr>
        <p:grpSpPr>
          <a:xfrm>
            <a:off x="5717142" y="3078709"/>
            <a:ext cx="583960" cy="565345"/>
            <a:chOff x="4815575" y="1416800"/>
            <a:chExt cx="73750" cy="71400"/>
          </a:xfrm>
        </p:grpSpPr>
        <p:sp>
          <p:nvSpPr>
            <p:cNvPr id="713" name="Google Shape;713;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 name="Google Shape;716;p53"/>
          <p:cNvGrpSpPr/>
          <p:nvPr/>
        </p:nvGrpSpPr>
        <p:grpSpPr>
          <a:xfrm>
            <a:off x="6351924" y="3108896"/>
            <a:ext cx="589898" cy="504970"/>
            <a:chOff x="4902475" y="1418875"/>
            <a:chExt cx="74500" cy="63775"/>
          </a:xfrm>
        </p:grpSpPr>
        <p:sp>
          <p:nvSpPr>
            <p:cNvPr id="717" name="Google Shape;717;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5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9" name="Google Shape;719;p53"/>
          <p:cNvGrpSpPr/>
          <p:nvPr/>
        </p:nvGrpSpPr>
        <p:grpSpPr>
          <a:xfrm>
            <a:off x="5727139" y="3826000"/>
            <a:ext cx="563967" cy="567127"/>
            <a:chOff x="4818100" y="1507675"/>
            <a:chExt cx="71225" cy="71625"/>
          </a:xfrm>
        </p:grpSpPr>
        <p:sp>
          <p:nvSpPr>
            <p:cNvPr id="720" name="Google Shape;720;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 name="Google Shape;724;p53"/>
          <p:cNvGrpSpPr/>
          <p:nvPr/>
        </p:nvGrpSpPr>
        <p:grpSpPr>
          <a:xfrm>
            <a:off x="5040636" y="3829461"/>
            <a:ext cx="628301" cy="588505"/>
            <a:chOff x="4721450" y="1509475"/>
            <a:chExt cx="79350" cy="74325"/>
          </a:xfrm>
        </p:grpSpPr>
        <p:sp>
          <p:nvSpPr>
            <p:cNvPr id="725" name="Google Shape;725;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9" name="Google Shape;729;p53"/>
          <p:cNvGrpSpPr/>
          <p:nvPr/>
        </p:nvGrpSpPr>
        <p:grpSpPr>
          <a:xfrm>
            <a:off x="6386170" y="3814027"/>
            <a:ext cx="557038" cy="562772"/>
            <a:chOff x="4906800" y="1507500"/>
            <a:chExt cx="70350" cy="71075"/>
          </a:xfrm>
        </p:grpSpPr>
        <p:sp>
          <p:nvSpPr>
            <p:cNvPr id="730" name="Google Shape;730;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5" name="Google Shape;735;p53"/>
          <p:cNvGrpSpPr/>
          <p:nvPr/>
        </p:nvGrpSpPr>
        <p:grpSpPr>
          <a:xfrm>
            <a:off x="4423778" y="2340963"/>
            <a:ext cx="517934" cy="517934"/>
            <a:chOff x="3736598" y="2170606"/>
            <a:chExt cx="404889" cy="404889"/>
          </a:xfrm>
        </p:grpSpPr>
        <p:sp>
          <p:nvSpPr>
            <p:cNvPr id="736" name="Google Shape;736;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 name="Google Shape;740;p53"/>
          <p:cNvGrpSpPr/>
          <p:nvPr/>
        </p:nvGrpSpPr>
        <p:grpSpPr>
          <a:xfrm>
            <a:off x="3690839" y="2341061"/>
            <a:ext cx="586986" cy="517740"/>
            <a:chOff x="3161917" y="2170682"/>
            <a:chExt cx="458870" cy="404737"/>
          </a:xfrm>
        </p:grpSpPr>
        <p:sp>
          <p:nvSpPr>
            <p:cNvPr id="741" name="Google Shape;741;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 name="Google Shape;744;p53"/>
          <p:cNvGrpSpPr/>
          <p:nvPr/>
        </p:nvGrpSpPr>
        <p:grpSpPr>
          <a:xfrm>
            <a:off x="3713860" y="3102400"/>
            <a:ext cx="540943" cy="517963"/>
            <a:chOff x="3179914" y="2889488"/>
            <a:chExt cx="422876" cy="404911"/>
          </a:xfrm>
        </p:grpSpPr>
        <p:sp>
          <p:nvSpPr>
            <p:cNvPr id="745" name="Google Shape;745;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 name="Google Shape;751;p53"/>
          <p:cNvGrpSpPr/>
          <p:nvPr/>
        </p:nvGrpSpPr>
        <p:grpSpPr>
          <a:xfrm>
            <a:off x="4414654" y="3102358"/>
            <a:ext cx="536180" cy="518047"/>
            <a:chOff x="3729467" y="2889422"/>
            <a:chExt cx="419153" cy="404977"/>
          </a:xfrm>
        </p:grpSpPr>
        <p:sp>
          <p:nvSpPr>
            <p:cNvPr id="752" name="Google Shape;752;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 name="Google Shape;759;p53"/>
          <p:cNvGrpSpPr/>
          <p:nvPr/>
        </p:nvGrpSpPr>
        <p:grpSpPr>
          <a:xfrm>
            <a:off x="1951688" y="3445787"/>
            <a:ext cx="965351" cy="134611"/>
            <a:chOff x="4411970" y="2962952"/>
            <a:chExt cx="706544" cy="104212"/>
          </a:xfrm>
        </p:grpSpPr>
        <p:sp>
          <p:nvSpPr>
            <p:cNvPr id="760" name="Google Shape;760;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 name="Google Shape;764;p53"/>
          <p:cNvGrpSpPr/>
          <p:nvPr/>
        </p:nvGrpSpPr>
        <p:grpSpPr>
          <a:xfrm>
            <a:off x="1951688" y="3041077"/>
            <a:ext cx="960158" cy="289172"/>
            <a:chOff x="4411970" y="2726085"/>
            <a:chExt cx="643107" cy="193659"/>
          </a:xfrm>
        </p:grpSpPr>
        <p:sp>
          <p:nvSpPr>
            <p:cNvPr id="765" name="Google Shape;765;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 name="Google Shape;768;p53"/>
          <p:cNvGrpSpPr/>
          <p:nvPr/>
        </p:nvGrpSpPr>
        <p:grpSpPr>
          <a:xfrm>
            <a:off x="960185" y="3295400"/>
            <a:ext cx="811503" cy="252584"/>
            <a:chOff x="4411970" y="4340222"/>
            <a:chExt cx="779467" cy="242683"/>
          </a:xfrm>
        </p:grpSpPr>
        <p:sp>
          <p:nvSpPr>
            <p:cNvPr id="769" name="Google Shape;769;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 name="Google Shape;770;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 name="Google Shape;772;p53"/>
          <p:cNvGrpSpPr/>
          <p:nvPr/>
        </p:nvGrpSpPr>
        <p:grpSpPr>
          <a:xfrm>
            <a:off x="1951688" y="2709308"/>
            <a:ext cx="965160" cy="216230"/>
            <a:chOff x="4411970" y="2468674"/>
            <a:chExt cx="747317" cy="167425"/>
          </a:xfrm>
        </p:grpSpPr>
        <p:sp>
          <p:nvSpPr>
            <p:cNvPr id="773" name="Google Shape;773;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5" name="Google Shape;775;p53"/>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6" name="Google Shape;776;p53"/>
          <p:cNvGrpSpPr/>
          <p:nvPr/>
        </p:nvGrpSpPr>
        <p:grpSpPr>
          <a:xfrm>
            <a:off x="959254" y="2334687"/>
            <a:ext cx="1959041" cy="208784"/>
            <a:chOff x="6336019" y="3733725"/>
            <a:chExt cx="2566206" cy="351310"/>
          </a:xfrm>
        </p:grpSpPr>
        <p:sp>
          <p:nvSpPr>
            <p:cNvPr id="777" name="Google Shape;777;p5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5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5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5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 name="Google Shape;781;p53"/>
          <p:cNvGrpSpPr/>
          <p:nvPr/>
        </p:nvGrpSpPr>
        <p:grpSpPr>
          <a:xfrm>
            <a:off x="1951688" y="3950602"/>
            <a:ext cx="946551" cy="153200"/>
            <a:chOff x="4404545" y="3301592"/>
            <a:chExt cx="782403" cy="129272"/>
          </a:xfrm>
        </p:grpSpPr>
        <p:sp>
          <p:nvSpPr>
            <p:cNvPr id="782" name="Google Shape;782;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5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 name="Google Shape;784;p53"/>
          <p:cNvGrpSpPr/>
          <p:nvPr/>
        </p:nvGrpSpPr>
        <p:grpSpPr>
          <a:xfrm>
            <a:off x="1951688" y="3695937"/>
            <a:ext cx="962257" cy="139127"/>
            <a:chOff x="4411970" y="3131459"/>
            <a:chExt cx="710520" cy="117397"/>
          </a:xfrm>
        </p:grpSpPr>
        <p:sp>
          <p:nvSpPr>
            <p:cNvPr id="785" name="Google Shape;785;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7" name="Google Shape;787;p53"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8" name="Google Shape;788;p53"/>
          <p:cNvGrpSpPr/>
          <p:nvPr/>
        </p:nvGrpSpPr>
        <p:grpSpPr>
          <a:xfrm>
            <a:off x="951833" y="3621603"/>
            <a:ext cx="823838" cy="458988"/>
            <a:chOff x="4411970" y="1801825"/>
            <a:chExt cx="734586" cy="409262"/>
          </a:xfrm>
        </p:grpSpPr>
        <p:sp>
          <p:nvSpPr>
            <p:cNvPr id="789" name="Google Shape;789;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1" name="Google Shape;791;p53"/>
          <p:cNvGrpSpPr/>
          <p:nvPr/>
        </p:nvGrpSpPr>
        <p:grpSpPr>
          <a:xfrm>
            <a:off x="3056804" y="2339173"/>
            <a:ext cx="521514" cy="521514"/>
            <a:chOff x="5681300" y="2527788"/>
            <a:chExt cx="805800" cy="805800"/>
          </a:xfrm>
        </p:grpSpPr>
        <p:sp>
          <p:nvSpPr>
            <p:cNvPr id="792" name="Google Shape;792;p5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4" name="Google Shape;794;p53"/>
          <p:cNvGrpSpPr/>
          <p:nvPr/>
        </p:nvGrpSpPr>
        <p:grpSpPr>
          <a:xfrm>
            <a:off x="3051044" y="3094865"/>
            <a:ext cx="533033" cy="533033"/>
            <a:chOff x="4049800" y="640400"/>
            <a:chExt cx="858900" cy="858900"/>
          </a:xfrm>
        </p:grpSpPr>
        <p:sp>
          <p:nvSpPr>
            <p:cNvPr id="795" name="Google Shape;795;p5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5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7" name="Google Shape;797;p53"/>
          <p:cNvGrpSpPr/>
          <p:nvPr/>
        </p:nvGrpSpPr>
        <p:grpSpPr>
          <a:xfrm>
            <a:off x="2976527" y="3772543"/>
            <a:ext cx="682068" cy="682068"/>
            <a:chOff x="5080188" y="927900"/>
            <a:chExt cx="961200" cy="961200"/>
          </a:xfrm>
        </p:grpSpPr>
        <p:sp>
          <p:nvSpPr>
            <p:cNvPr id="798" name="Google Shape;798;p5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5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5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5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6" name="Google Shape;806;p53"/>
          <p:cNvGrpSpPr/>
          <p:nvPr/>
        </p:nvGrpSpPr>
        <p:grpSpPr>
          <a:xfrm>
            <a:off x="4440026" y="3869234"/>
            <a:ext cx="505650" cy="504006"/>
            <a:chOff x="6039282" y="1042577"/>
            <a:chExt cx="734315" cy="731929"/>
          </a:xfrm>
        </p:grpSpPr>
        <p:sp>
          <p:nvSpPr>
            <p:cNvPr id="807" name="Google Shape;807;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 name="Google Shape;822;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 name="Google Shape;825;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 name="Google Shape;826;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 name="Google Shape;828;p53"/>
          <p:cNvGrpSpPr/>
          <p:nvPr/>
        </p:nvGrpSpPr>
        <p:grpSpPr>
          <a:xfrm>
            <a:off x="5052628" y="2298862"/>
            <a:ext cx="567744" cy="602136"/>
            <a:chOff x="1825800" y="1651625"/>
            <a:chExt cx="539989" cy="571775"/>
          </a:xfrm>
        </p:grpSpPr>
        <p:sp>
          <p:nvSpPr>
            <p:cNvPr id="829" name="Google Shape;829;p5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5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5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 name="Google Shape;833;p53"/>
          <p:cNvGrpSpPr/>
          <p:nvPr/>
        </p:nvGrpSpPr>
        <p:grpSpPr>
          <a:xfrm>
            <a:off x="3727557" y="3855579"/>
            <a:ext cx="508123" cy="507955"/>
            <a:chOff x="1897577" y="2802432"/>
            <a:chExt cx="492176" cy="492014"/>
          </a:xfrm>
        </p:grpSpPr>
        <p:sp>
          <p:nvSpPr>
            <p:cNvPr id="834" name="Google Shape;834;p5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5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5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5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5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5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5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5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5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5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5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5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6" name="Google Shape;846;p53"/>
          <p:cNvGrpSpPr/>
          <p:nvPr/>
        </p:nvGrpSpPr>
        <p:grpSpPr>
          <a:xfrm>
            <a:off x="959087" y="4169123"/>
            <a:ext cx="809227" cy="200842"/>
            <a:chOff x="2013045" y="4813233"/>
            <a:chExt cx="921986" cy="228854"/>
          </a:xfrm>
        </p:grpSpPr>
        <p:sp>
          <p:nvSpPr>
            <p:cNvPr id="847" name="Google Shape;847;p5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5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 name="Google Shape;849;p53"/>
          <p:cNvGrpSpPr/>
          <p:nvPr/>
        </p:nvGrpSpPr>
        <p:grpSpPr>
          <a:xfrm>
            <a:off x="967547" y="2656004"/>
            <a:ext cx="792421" cy="269941"/>
            <a:chOff x="1046767" y="4756633"/>
            <a:chExt cx="859646" cy="292841"/>
          </a:xfrm>
        </p:grpSpPr>
        <p:sp>
          <p:nvSpPr>
            <p:cNvPr id="850" name="Google Shape;850;p5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5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5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3" name="Google Shape;853;p53"/>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53"/>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53"/>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53"/>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57" name="Google Shape;857;p53"/>
          <p:cNvGrpSpPr/>
          <p:nvPr/>
        </p:nvGrpSpPr>
        <p:grpSpPr>
          <a:xfrm>
            <a:off x="7103403" y="2550562"/>
            <a:ext cx="166473" cy="141497"/>
            <a:chOff x="4660325" y="1866850"/>
            <a:chExt cx="68350" cy="58100"/>
          </a:xfrm>
        </p:grpSpPr>
        <p:sp>
          <p:nvSpPr>
            <p:cNvPr id="858" name="Google Shape;858;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 name="Google Shape;860;p53"/>
          <p:cNvGrpSpPr/>
          <p:nvPr/>
        </p:nvGrpSpPr>
        <p:grpSpPr>
          <a:xfrm>
            <a:off x="7412747" y="2576286"/>
            <a:ext cx="162515" cy="90049"/>
            <a:chOff x="4791775" y="1877500"/>
            <a:chExt cx="66725" cy="36975"/>
          </a:xfrm>
        </p:grpSpPr>
        <p:sp>
          <p:nvSpPr>
            <p:cNvPr id="861" name="Google Shape;861;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3" name="Google Shape;863;p53"/>
          <p:cNvGrpSpPr/>
          <p:nvPr/>
        </p:nvGrpSpPr>
        <p:grpSpPr>
          <a:xfrm>
            <a:off x="7734460" y="2576286"/>
            <a:ext cx="144979" cy="90049"/>
            <a:chOff x="4923925" y="1877500"/>
            <a:chExt cx="59525" cy="36975"/>
          </a:xfrm>
        </p:grpSpPr>
        <p:sp>
          <p:nvSpPr>
            <p:cNvPr id="864" name="Google Shape;864;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6" name="Google Shape;866;p53"/>
          <p:cNvGrpSpPr/>
          <p:nvPr/>
        </p:nvGrpSpPr>
        <p:grpSpPr>
          <a:xfrm>
            <a:off x="8028952" y="2558477"/>
            <a:ext cx="141447" cy="125667"/>
            <a:chOff x="5058450" y="1870100"/>
            <a:chExt cx="58075" cy="51600"/>
          </a:xfrm>
        </p:grpSpPr>
        <p:sp>
          <p:nvSpPr>
            <p:cNvPr id="867" name="Google Shape;867;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9" name="Google Shape;869;p53"/>
          <p:cNvGrpSpPr/>
          <p:nvPr/>
        </p:nvGrpSpPr>
        <p:grpSpPr>
          <a:xfrm>
            <a:off x="7443466" y="2980885"/>
            <a:ext cx="101077" cy="107645"/>
            <a:chOff x="4811425" y="2065025"/>
            <a:chExt cx="41500" cy="44200"/>
          </a:xfrm>
        </p:grpSpPr>
        <p:sp>
          <p:nvSpPr>
            <p:cNvPr id="870" name="Google Shape;870;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2" name="Google Shape;872;p53"/>
          <p:cNvGrpSpPr/>
          <p:nvPr/>
        </p:nvGrpSpPr>
        <p:grpSpPr>
          <a:xfrm>
            <a:off x="7735904" y="2981098"/>
            <a:ext cx="120867" cy="107218"/>
            <a:chOff x="4929875" y="2065025"/>
            <a:chExt cx="49625" cy="44025"/>
          </a:xfrm>
        </p:grpSpPr>
        <p:sp>
          <p:nvSpPr>
            <p:cNvPr id="873" name="Google Shape;873;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 name="Google Shape;875;p53"/>
          <p:cNvGrpSpPr/>
          <p:nvPr/>
        </p:nvGrpSpPr>
        <p:grpSpPr>
          <a:xfrm>
            <a:off x="8064572" y="2984112"/>
            <a:ext cx="70206" cy="101191"/>
            <a:chOff x="5083925" y="2066350"/>
            <a:chExt cx="28825" cy="41550"/>
          </a:xfrm>
        </p:grpSpPr>
        <p:sp>
          <p:nvSpPr>
            <p:cNvPr id="876" name="Google Shape;876;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 name="Google Shape;878;p53"/>
          <p:cNvGrpSpPr/>
          <p:nvPr/>
        </p:nvGrpSpPr>
        <p:grpSpPr>
          <a:xfrm>
            <a:off x="7096126" y="2999759"/>
            <a:ext cx="181026" cy="69896"/>
            <a:chOff x="4659775" y="2072775"/>
            <a:chExt cx="74325" cy="28700"/>
          </a:xfrm>
        </p:grpSpPr>
        <p:sp>
          <p:nvSpPr>
            <p:cNvPr id="879" name="Google Shape;879;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2" name="Google Shape;882;p53"/>
          <p:cNvGrpSpPr/>
          <p:nvPr/>
        </p:nvGrpSpPr>
        <p:grpSpPr>
          <a:xfrm>
            <a:off x="8015982" y="2790324"/>
            <a:ext cx="167387" cy="89197"/>
            <a:chOff x="4662475" y="1976500"/>
            <a:chExt cx="68725" cy="36625"/>
          </a:xfrm>
        </p:grpSpPr>
        <p:sp>
          <p:nvSpPr>
            <p:cNvPr id="883" name="Google Shape;883;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 name="Google Shape;886;p53"/>
          <p:cNvGrpSpPr/>
          <p:nvPr/>
        </p:nvGrpSpPr>
        <p:grpSpPr>
          <a:xfrm>
            <a:off x="7712887" y="2793764"/>
            <a:ext cx="166899" cy="82317"/>
            <a:chOff x="4920150" y="1977875"/>
            <a:chExt cx="68525" cy="33800"/>
          </a:xfrm>
        </p:grpSpPr>
        <p:sp>
          <p:nvSpPr>
            <p:cNvPr id="887" name="Google Shape;887;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0" name="Google Shape;890;p53"/>
          <p:cNvGrpSpPr/>
          <p:nvPr/>
        </p:nvGrpSpPr>
        <p:grpSpPr>
          <a:xfrm>
            <a:off x="7124044" y="3197682"/>
            <a:ext cx="125190" cy="127859"/>
            <a:chOff x="4676550" y="2160575"/>
            <a:chExt cx="51400" cy="52500"/>
          </a:xfrm>
        </p:grpSpPr>
        <p:sp>
          <p:nvSpPr>
            <p:cNvPr id="891" name="Google Shape;891;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4" name="Google Shape;894;p53"/>
          <p:cNvGrpSpPr/>
          <p:nvPr/>
        </p:nvGrpSpPr>
        <p:grpSpPr>
          <a:xfrm>
            <a:off x="7421302" y="3204714"/>
            <a:ext cx="145405" cy="113794"/>
            <a:chOff x="4768325" y="2163475"/>
            <a:chExt cx="59700" cy="46725"/>
          </a:xfrm>
        </p:grpSpPr>
        <p:sp>
          <p:nvSpPr>
            <p:cNvPr id="895" name="Google Shape;895;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7" name="Google Shape;897;p53"/>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53"/>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53"/>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53"/>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53"/>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53"/>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3" name="Google Shape;903;p53"/>
          <p:cNvGrpSpPr/>
          <p:nvPr/>
        </p:nvGrpSpPr>
        <p:grpSpPr>
          <a:xfrm>
            <a:off x="7437621" y="3459808"/>
            <a:ext cx="112768" cy="106853"/>
            <a:chOff x="4768575" y="2253950"/>
            <a:chExt cx="46300" cy="43875"/>
          </a:xfrm>
        </p:grpSpPr>
        <p:sp>
          <p:nvSpPr>
            <p:cNvPr id="904" name="Google Shape;904;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 name="Google Shape;906;p53"/>
          <p:cNvGrpSpPr/>
          <p:nvPr/>
        </p:nvGrpSpPr>
        <p:grpSpPr>
          <a:xfrm>
            <a:off x="7737243" y="3948834"/>
            <a:ext cx="118187" cy="146246"/>
            <a:chOff x="4960900" y="2433225"/>
            <a:chExt cx="48525" cy="60050"/>
          </a:xfrm>
        </p:grpSpPr>
        <p:sp>
          <p:nvSpPr>
            <p:cNvPr id="907" name="Google Shape;907;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 name="Google Shape;909;p53"/>
          <p:cNvGrpSpPr/>
          <p:nvPr/>
        </p:nvGrpSpPr>
        <p:grpSpPr>
          <a:xfrm>
            <a:off x="7425808" y="4212895"/>
            <a:ext cx="136394" cy="143810"/>
            <a:chOff x="4854075" y="2527625"/>
            <a:chExt cx="56000" cy="59050"/>
          </a:xfrm>
        </p:grpSpPr>
        <p:sp>
          <p:nvSpPr>
            <p:cNvPr id="910" name="Google Shape;910;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2" name="Google Shape;912;p53"/>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53"/>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53"/>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5" name="Google Shape;915;p53"/>
          <p:cNvGrpSpPr/>
          <p:nvPr/>
        </p:nvGrpSpPr>
        <p:grpSpPr>
          <a:xfrm>
            <a:off x="8050020" y="3676639"/>
            <a:ext cx="99312" cy="160797"/>
            <a:chOff x="5059700" y="2334775"/>
            <a:chExt cx="40775" cy="66025"/>
          </a:xfrm>
        </p:grpSpPr>
        <p:sp>
          <p:nvSpPr>
            <p:cNvPr id="916" name="Google Shape;916;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 name="Google Shape;925;p53"/>
          <p:cNvGrpSpPr/>
          <p:nvPr/>
        </p:nvGrpSpPr>
        <p:grpSpPr>
          <a:xfrm>
            <a:off x="8007184" y="3941771"/>
            <a:ext cx="184984" cy="160371"/>
            <a:chOff x="5037700" y="2430325"/>
            <a:chExt cx="75950" cy="65850"/>
          </a:xfrm>
        </p:grpSpPr>
        <p:sp>
          <p:nvSpPr>
            <p:cNvPr id="926" name="Google Shape;926;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8" name="Google Shape;928;p53"/>
          <p:cNvGrpSpPr/>
          <p:nvPr/>
        </p:nvGrpSpPr>
        <p:grpSpPr>
          <a:xfrm>
            <a:off x="7426689" y="3708223"/>
            <a:ext cx="173014" cy="97629"/>
            <a:chOff x="4756975" y="2341800"/>
            <a:chExt cx="91975" cy="51925"/>
          </a:xfrm>
        </p:grpSpPr>
        <p:sp>
          <p:nvSpPr>
            <p:cNvPr id="929" name="Google Shape;929;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9" name="Google Shape;949;p53"/>
          <p:cNvGrpSpPr/>
          <p:nvPr/>
        </p:nvGrpSpPr>
        <p:grpSpPr>
          <a:xfrm>
            <a:off x="7693626" y="4196920"/>
            <a:ext cx="212497" cy="175761"/>
            <a:chOff x="4943575" y="2516350"/>
            <a:chExt cx="98675" cy="81700"/>
          </a:xfrm>
        </p:grpSpPr>
        <p:sp>
          <p:nvSpPr>
            <p:cNvPr id="950" name="Google Shape;950;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8" name="Google Shape;1028;p53"/>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53"/>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53"/>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53"/>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53"/>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Use our editable graphic resources...</a:t>
            </a:r>
            <a:endParaRPr lang="en-GB">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036" name="Shape 1036"/>
        <p:cNvGrpSpPr/>
        <p:nvPr/>
      </p:nvGrpSpPr>
      <p:grpSpPr>
        <a:xfrm>
          <a:off x="0" y="0"/>
          <a:ext cx="0" cy="0"/>
          <a:chOff x="0" y="0"/>
          <a:chExt cx="0" cy="0"/>
        </a:xfrm>
      </p:grpSpPr>
      <p:grpSp>
        <p:nvGrpSpPr>
          <p:cNvPr id="1037" name="Google Shape;1037;p54"/>
          <p:cNvGrpSpPr/>
          <p:nvPr/>
        </p:nvGrpSpPr>
        <p:grpSpPr>
          <a:xfrm>
            <a:off x="6681268" y="3584496"/>
            <a:ext cx="560636" cy="516497"/>
            <a:chOff x="6652051" y="3714143"/>
            <a:chExt cx="560636" cy="516497"/>
          </a:xfrm>
        </p:grpSpPr>
        <p:grpSp>
          <p:nvGrpSpPr>
            <p:cNvPr id="1038" name="Google Shape;1038;p54"/>
            <p:cNvGrpSpPr/>
            <p:nvPr/>
          </p:nvGrpSpPr>
          <p:grpSpPr>
            <a:xfrm>
              <a:off x="6669657" y="3716715"/>
              <a:ext cx="466768" cy="464314"/>
              <a:chOff x="3139766" y="765669"/>
              <a:chExt cx="886380" cy="881888"/>
            </a:xfrm>
          </p:grpSpPr>
          <p:grpSp>
            <p:nvGrpSpPr>
              <p:cNvPr id="1039" name="Google Shape;1039;p54"/>
              <p:cNvGrpSpPr/>
              <p:nvPr/>
            </p:nvGrpSpPr>
            <p:grpSpPr>
              <a:xfrm>
                <a:off x="3139766" y="765669"/>
                <a:ext cx="886380" cy="881888"/>
                <a:chOff x="3139766" y="765669"/>
                <a:chExt cx="886380" cy="881888"/>
              </a:xfrm>
            </p:grpSpPr>
            <p:sp>
              <p:nvSpPr>
                <p:cNvPr id="1040" name="Google Shape;1040;p5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5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5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5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5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5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5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5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5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9" name="Google Shape;1049;p5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5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5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5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53" name="Google Shape;1053;p5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4" name="Google Shape;1054;p54"/>
          <p:cNvGrpSpPr/>
          <p:nvPr/>
        </p:nvGrpSpPr>
        <p:grpSpPr>
          <a:xfrm>
            <a:off x="7679978" y="3065079"/>
            <a:ext cx="104231" cy="320340"/>
            <a:chOff x="7564426" y="3224343"/>
            <a:chExt cx="119985" cy="368801"/>
          </a:xfrm>
        </p:grpSpPr>
        <p:sp>
          <p:nvSpPr>
            <p:cNvPr id="1055" name="Google Shape;1055;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 name="Google Shape;1057;p54"/>
          <p:cNvGrpSpPr/>
          <p:nvPr/>
        </p:nvGrpSpPr>
        <p:grpSpPr>
          <a:xfrm>
            <a:off x="7379466" y="3059180"/>
            <a:ext cx="189489" cy="332132"/>
            <a:chOff x="8370831" y="3202002"/>
            <a:chExt cx="218129" cy="382376"/>
          </a:xfrm>
        </p:grpSpPr>
        <p:sp>
          <p:nvSpPr>
            <p:cNvPr id="1058" name="Google Shape;1058;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0" name="Google Shape;1060;p54"/>
          <p:cNvGrpSpPr/>
          <p:nvPr/>
        </p:nvGrpSpPr>
        <p:grpSpPr>
          <a:xfrm>
            <a:off x="8102855" y="3470312"/>
            <a:ext cx="309429" cy="267000"/>
            <a:chOff x="6742064" y="3750480"/>
            <a:chExt cx="399315" cy="344560"/>
          </a:xfrm>
        </p:grpSpPr>
        <p:sp>
          <p:nvSpPr>
            <p:cNvPr id="1061" name="Google Shape;1061;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3" name="Google Shape;1063;p54"/>
          <p:cNvGrpSpPr/>
          <p:nvPr/>
        </p:nvGrpSpPr>
        <p:grpSpPr>
          <a:xfrm>
            <a:off x="7641874" y="3821360"/>
            <a:ext cx="180437" cy="281608"/>
            <a:chOff x="7248525" y="3739696"/>
            <a:chExt cx="230531" cy="359790"/>
          </a:xfrm>
        </p:grpSpPr>
        <p:sp>
          <p:nvSpPr>
            <p:cNvPr id="1064" name="Google Shape;1064;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 name="Google Shape;1065;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6" name="Google Shape;1066;p54"/>
          <p:cNvGrpSpPr/>
          <p:nvPr/>
        </p:nvGrpSpPr>
        <p:grpSpPr>
          <a:xfrm>
            <a:off x="7887794" y="3464584"/>
            <a:ext cx="162896" cy="278710"/>
            <a:chOff x="7601242" y="3729267"/>
            <a:chExt cx="222566" cy="380803"/>
          </a:xfrm>
        </p:grpSpPr>
        <p:sp>
          <p:nvSpPr>
            <p:cNvPr id="1067" name="Google Shape;1067;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9" name="Google Shape;1069;p54"/>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0" name="Google Shape;1070;p54"/>
          <p:cNvGrpSpPr/>
          <p:nvPr/>
        </p:nvGrpSpPr>
        <p:grpSpPr>
          <a:xfrm>
            <a:off x="7377439" y="3465724"/>
            <a:ext cx="193543" cy="275990"/>
            <a:chOff x="8304647" y="3738687"/>
            <a:chExt cx="225076" cy="320956"/>
          </a:xfrm>
        </p:grpSpPr>
        <p:sp>
          <p:nvSpPr>
            <p:cNvPr id="1071" name="Google Shape;1071;p5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 name="Google Shape;1074;p54"/>
          <p:cNvGrpSpPr/>
          <p:nvPr/>
        </p:nvGrpSpPr>
        <p:grpSpPr>
          <a:xfrm>
            <a:off x="7649932" y="3465724"/>
            <a:ext cx="178492" cy="275990"/>
            <a:chOff x="8615101" y="3738687"/>
            <a:chExt cx="207573" cy="320956"/>
          </a:xfrm>
        </p:grpSpPr>
        <p:sp>
          <p:nvSpPr>
            <p:cNvPr id="1075" name="Google Shape;1075;p5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 name="Google Shape;1077;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8" name="Google Shape;1078;p54"/>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9" name="Google Shape;1079;p54"/>
          <p:cNvGrpSpPr/>
          <p:nvPr/>
        </p:nvGrpSpPr>
        <p:grpSpPr>
          <a:xfrm>
            <a:off x="7875463" y="3868385"/>
            <a:ext cx="187557" cy="187557"/>
            <a:chOff x="8565775" y="671075"/>
            <a:chExt cx="441000" cy="441000"/>
          </a:xfrm>
        </p:grpSpPr>
        <p:sp>
          <p:nvSpPr>
            <p:cNvPr id="1080" name="Google Shape;1080;p5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5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2" name="Google Shape;1082;p54"/>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54"/>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84" name="Google Shape;1084;p54"/>
          <p:cNvGrpSpPr/>
          <p:nvPr/>
        </p:nvGrpSpPr>
        <p:grpSpPr>
          <a:xfrm>
            <a:off x="6029935" y="2940910"/>
            <a:ext cx="587865" cy="517731"/>
            <a:chOff x="6000718" y="3070557"/>
            <a:chExt cx="587865" cy="517731"/>
          </a:xfrm>
        </p:grpSpPr>
        <p:sp>
          <p:nvSpPr>
            <p:cNvPr id="1085" name="Google Shape;1085;p5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5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5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5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5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5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5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5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5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5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 name="Google Shape;1095;p54"/>
          <p:cNvGrpSpPr/>
          <p:nvPr/>
        </p:nvGrpSpPr>
        <p:grpSpPr>
          <a:xfrm>
            <a:off x="6044740" y="3584570"/>
            <a:ext cx="557665" cy="516387"/>
            <a:chOff x="6015523" y="3714217"/>
            <a:chExt cx="557665" cy="516387"/>
          </a:xfrm>
        </p:grpSpPr>
        <p:grpSp>
          <p:nvGrpSpPr>
            <p:cNvPr id="1096" name="Google Shape;1096;p54"/>
            <p:cNvGrpSpPr/>
            <p:nvPr/>
          </p:nvGrpSpPr>
          <p:grpSpPr>
            <a:xfrm>
              <a:off x="6036094" y="3716980"/>
              <a:ext cx="529822" cy="510480"/>
              <a:chOff x="3148311" y="-545634"/>
              <a:chExt cx="1006118" cy="969572"/>
            </a:xfrm>
          </p:grpSpPr>
          <p:sp>
            <p:nvSpPr>
              <p:cNvPr id="1097" name="Google Shape;1097;p5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5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5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 name="Google Shape;1100;p5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5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5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5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5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5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5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7" name="Google Shape;1107;p5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8" name="Google Shape;1108;p54"/>
          <p:cNvGrpSpPr/>
          <p:nvPr/>
        </p:nvGrpSpPr>
        <p:grpSpPr>
          <a:xfrm>
            <a:off x="6673522" y="2943981"/>
            <a:ext cx="576302" cy="511871"/>
            <a:chOff x="6644304" y="3073628"/>
            <a:chExt cx="576302" cy="511871"/>
          </a:xfrm>
        </p:grpSpPr>
        <p:grpSp>
          <p:nvGrpSpPr>
            <p:cNvPr id="1109" name="Google Shape;1109;p54"/>
            <p:cNvGrpSpPr/>
            <p:nvPr/>
          </p:nvGrpSpPr>
          <p:grpSpPr>
            <a:xfrm>
              <a:off x="6712169" y="3073651"/>
              <a:ext cx="481611" cy="506713"/>
              <a:chOff x="1833536" y="-546641"/>
              <a:chExt cx="914567" cy="962419"/>
            </a:xfrm>
          </p:grpSpPr>
          <p:grpSp>
            <p:nvGrpSpPr>
              <p:cNvPr id="1110" name="Google Shape;1110;p54"/>
              <p:cNvGrpSpPr/>
              <p:nvPr/>
            </p:nvGrpSpPr>
            <p:grpSpPr>
              <a:xfrm>
                <a:off x="1833536" y="-524249"/>
                <a:ext cx="914567" cy="940027"/>
                <a:chOff x="1833536" y="-524249"/>
                <a:chExt cx="914567" cy="940027"/>
              </a:xfrm>
            </p:grpSpPr>
            <p:sp>
              <p:nvSpPr>
                <p:cNvPr id="1111" name="Google Shape;1111;p5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5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5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5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5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16" name="Google Shape;1116;p5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5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5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5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0" name="Google Shape;1120;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1" name="Google Shape;1121;p54"/>
          <p:cNvGrpSpPr/>
          <p:nvPr/>
        </p:nvGrpSpPr>
        <p:grpSpPr>
          <a:xfrm>
            <a:off x="752796" y="2869970"/>
            <a:ext cx="2622876" cy="1333540"/>
            <a:chOff x="238125" y="1038125"/>
            <a:chExt cx="7146800" cy="3633625"/>
          </a:xfrm>
        </p:grpSpPr>
        <p:sp>
          <p:nvSpPr>
            <p:cNvPr id="1122" name="Google Shape;1122;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 name="Google Shape;1165;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 name="Google Shape;1291;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94" name="Google Shape;2694;p54"/>
          <p:cNvGrpSpPr/>
          <p:nvPr/>
        </p:nvGrpSpPr>
        <p:grpSpPr>
          <a:xfrm>
            <a:off x="5938558" y="1033351"/>
            <a:ext cx="2435960" cy="1297725"/>
            <a:chOff x="233350" y="949250"/>
            <a:chExt cx="7137300" cy="3802300"/>
          </a:xfrm>
        </p:grpSpPr>
        <p:sp>
          <p:nvSpPr>
            <p:cNvPr id="2695" name="Google Shape;2695;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46" name="Google Shape;2746;p54"/>
          <p:cNvGrpSpPr/>
          <p:nvPr/>
        </p:nvGrpSpPr>
        <p:grpSpPr>
          <a:xfrm>
            <a:off x="731715" y="995041"/>
            <a:ext cx="2665073" cy="1317140"/>
            <a:chOff x="793334" y="1192826"/>
            <a:chExt cx="2665073" cy="1317140"/>
          </a:xfrm>
        </p:grpSpPr>
        <p:sp>
          <p:nvSpPr>
            <p:cNvPr id="2747" name="Google Shape;2747;p5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5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5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5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5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5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5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5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5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5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5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5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5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5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5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5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5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5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5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5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5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5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5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5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5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5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5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5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5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5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5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5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5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5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5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5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5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5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5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5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5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5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5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5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5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5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5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5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5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5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5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5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5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5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5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5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5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5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5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5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5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5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5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5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5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5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5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5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5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5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5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5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5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5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5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5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5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5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5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5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5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5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5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5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5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5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5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5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5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5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5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5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5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5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5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5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5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5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5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5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5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5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5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5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5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5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5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5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5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5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5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5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5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5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5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5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5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5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5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5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5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5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5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5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5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5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5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5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5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5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5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5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5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5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5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5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5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5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5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5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5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5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5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5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5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5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5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5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5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5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5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5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5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5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5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5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5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5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5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5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5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5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5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5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5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5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5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5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5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5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5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5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5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5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5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5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5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5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5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5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5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5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5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5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5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5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5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5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5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5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5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5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5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5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5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5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5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5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5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5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5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5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5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5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5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5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5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5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5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5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5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5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5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5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5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5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5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5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5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5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5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5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5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5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5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5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5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5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5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5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5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5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5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5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5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5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5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5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5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5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5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5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5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5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5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5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5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5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5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5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5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5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5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5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5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5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5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5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5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5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5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5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5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5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5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5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5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5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5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5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5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5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5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5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5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5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5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5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5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5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5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5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5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5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5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5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5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5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5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5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5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5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5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5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5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5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5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5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5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5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5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5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 name="Google Shape;3049;p5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5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5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5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5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5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5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5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5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5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5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5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5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5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5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5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5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5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5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5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5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 name="Google Shape;3070;p5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5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5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5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5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5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5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5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5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5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5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5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5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5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5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5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5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5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5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5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5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5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5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5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5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5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5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5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5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5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5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5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5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5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5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5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5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5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5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5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5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5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5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5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5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5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5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5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5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5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5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5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5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5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5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5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5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5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5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5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5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5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5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5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5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5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5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5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5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5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5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5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5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5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5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5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5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5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5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5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5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5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5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5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5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5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5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5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5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5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5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5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5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5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5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5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5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5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5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5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5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5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5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5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5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5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5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5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5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5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5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5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5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5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5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5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5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5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5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5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5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5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5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5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5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5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5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5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5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5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5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5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5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5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5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5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5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5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5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5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5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5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5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5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5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5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5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5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5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5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5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5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5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5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5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5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5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5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5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5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5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5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5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5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5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5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5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5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5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5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5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5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5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5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5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5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5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5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5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5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5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5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5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5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5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5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5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5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5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5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5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5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5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5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5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5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5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5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5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5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5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5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5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5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5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5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5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5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5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5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5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5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5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5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5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5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5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5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5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5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5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5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5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5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5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5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5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5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5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5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5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5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5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5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5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5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5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5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5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5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5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5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5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5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5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5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5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5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5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5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5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5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5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5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5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5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5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5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5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5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5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5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5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5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5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5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5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5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5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5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5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5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5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5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5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5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5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5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5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5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5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5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5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5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5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5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5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5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5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5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5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5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5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5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5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5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5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5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5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5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5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5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5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5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5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5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5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5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5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5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5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5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5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5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5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5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5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5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5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5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5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5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5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5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5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5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5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5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5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5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5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5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 name="Google Shape;3402;p5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5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5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5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5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5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5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5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5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5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5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5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5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5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5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5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5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5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5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5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5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5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5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5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5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5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5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5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 name="Google Shape;3430;p5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 name="Google Shape;3431;p5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5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5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5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5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5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5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5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5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5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5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5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5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5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5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5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5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5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5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5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5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5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5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5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5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5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5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5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5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5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5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5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5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5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5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5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5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5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5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5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5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5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 name="Google Shape;3473;p5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5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5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5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5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5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5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5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5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5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5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5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5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5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5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5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5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5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5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5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5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5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5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5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5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5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5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5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5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5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5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5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5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 name="Google Shape;3506;p5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5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5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5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5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5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5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5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5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5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5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5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 name="Google Shape;3518;p5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5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5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 name="Google Shape;3521;p5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5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5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5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 name="Google Shape;3525;p5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5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5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5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5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5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5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5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5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5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5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5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5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5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5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5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5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5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5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5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5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5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5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5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5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5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5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5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5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5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5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5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5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5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5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5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5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5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5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5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5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5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5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5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5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5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5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5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5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5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5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5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5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5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5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5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5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5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5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5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5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5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5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5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5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5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5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5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5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5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5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5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5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5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5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5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5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5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5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5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5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5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5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5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5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5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5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5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5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5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5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5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5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5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5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5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5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5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5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5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5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5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5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5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5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5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5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5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5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5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5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5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5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5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5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5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5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5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5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5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5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5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5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5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5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5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5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5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5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5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5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5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5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5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5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5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5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5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5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5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5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5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5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5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5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5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5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5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5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5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5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5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5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5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5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5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5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5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5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5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5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5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5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5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5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5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5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5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5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5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5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5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5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5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5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5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5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5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5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5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5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5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5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5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5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5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5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5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5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5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5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5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5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5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5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5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5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5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5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5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5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5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5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5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5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5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5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5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5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5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5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5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5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5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5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5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5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5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5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5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5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5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5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5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5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5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5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5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5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5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5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5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5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5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5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5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5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5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5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5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5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5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5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5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5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5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5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5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5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5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5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5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5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5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5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5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5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5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5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5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5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5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5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5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5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5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5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5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5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5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5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5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5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5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5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5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5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5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5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5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5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5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5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5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5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5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5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5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5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5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5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5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5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5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5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5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5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5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5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5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5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5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5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5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5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5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5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5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5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5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5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5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5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5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5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5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5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5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5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5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5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5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5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5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5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5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5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5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5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5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5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5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5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5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5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5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5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5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5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5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5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5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5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5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5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5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5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5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5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5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5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5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5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5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5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5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5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5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5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5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5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5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5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5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5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5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5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5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5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5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5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5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5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5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5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5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5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5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5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5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5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5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5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5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5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5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5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5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5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5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5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5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5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5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5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5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5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5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5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5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5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5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5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5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5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5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5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5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5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5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5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5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5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5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5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5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5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5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5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5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5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5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5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5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5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5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5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5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5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5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5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5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5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5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5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5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5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5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5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5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5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5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5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5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5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5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5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5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5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5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5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5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5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5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5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5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5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5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5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5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5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5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5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5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5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5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5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5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5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5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5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5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5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5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5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5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5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5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5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5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5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5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5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5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5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5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5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5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5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5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5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6" name="Google Shape;4016;p5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5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5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5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5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5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5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5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5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5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5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5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5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5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5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5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5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5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5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5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5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5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5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5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5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5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5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5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5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5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5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5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5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5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5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5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5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5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5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5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5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5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5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5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5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5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5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5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5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5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5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5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5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5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5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5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5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5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5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5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5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5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5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5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5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5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5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5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5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5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5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5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5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5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5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5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5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5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5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5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5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5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5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5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5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5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5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5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5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5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5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5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5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5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5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5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5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5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5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5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5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5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5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5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5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5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5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5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5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5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5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5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5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5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5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5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5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5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5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5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5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5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5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5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5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5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5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5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5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5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5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5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5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5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5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5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5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5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5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5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5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5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5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5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5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5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5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5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5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5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5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5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5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5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5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5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5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5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5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5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5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5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5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5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5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5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5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5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5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5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5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5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5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5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5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5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5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5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5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5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5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5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5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5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5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5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5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5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5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5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5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5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5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5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5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5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5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5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5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5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5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5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5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5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5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5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5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5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5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5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5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5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5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5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5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5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5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5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5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5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5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5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5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5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5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5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5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5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5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5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5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5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5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5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5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5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5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5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5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5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5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5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5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5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5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5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5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5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5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5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5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5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5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5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5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5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5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5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5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5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5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5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5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5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5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5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5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5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5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5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5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5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5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5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5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5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5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5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5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5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5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5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5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5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5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5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5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5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5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5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5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5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5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5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5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5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5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5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5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5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5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5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5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5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5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5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5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5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5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5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5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5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5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5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5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5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5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5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5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5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5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5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5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5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5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5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5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5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5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5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5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5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5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5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5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5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5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5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5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5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5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5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5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5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5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5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5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5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5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5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5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5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5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5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5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5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5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5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5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5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5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5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5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5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5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5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5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5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5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5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5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5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5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5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5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5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5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5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5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5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5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5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5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5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5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5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5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5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5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5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5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5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5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5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5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5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5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5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5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5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5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5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5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5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5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5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5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5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5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5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5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5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5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5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5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5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5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5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5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5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5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5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5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5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5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5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5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5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5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5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5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5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5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5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5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5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5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5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5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5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5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5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5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5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5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5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5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5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5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5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5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5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5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5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5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5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5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5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5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5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5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5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5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5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5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5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5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5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5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5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5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5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5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5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5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5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5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5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5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5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5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5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5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5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5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5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5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5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5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5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5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5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5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5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5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5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5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5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5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5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5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5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5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5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5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5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5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5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5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5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5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5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5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5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5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5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5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5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5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5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5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5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5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5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5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5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5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5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5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5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5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5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5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5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5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5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5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5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5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5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5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5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5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5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5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5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5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5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5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5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5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5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5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5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5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5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5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5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5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5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5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5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5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5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5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5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5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5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5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5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5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5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5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5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5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5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5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5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5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5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5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5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5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5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5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5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5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5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5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5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5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5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5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5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5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5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5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5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5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5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5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5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5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5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5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5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5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5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5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5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5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5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5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5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5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5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5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5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5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5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5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5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5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5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5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5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5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5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5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5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5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5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5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5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5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5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5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5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5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5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5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5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5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5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5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5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5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5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5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5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5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5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5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5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5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5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5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5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5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5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5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5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5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5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5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5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5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5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5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5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5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5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5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5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5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5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5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5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5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5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5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5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5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5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5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5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5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5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5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5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5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5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5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5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5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5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5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5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5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5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5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5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5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5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5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5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5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5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5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5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5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5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5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5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5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5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5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5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5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5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5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5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5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5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5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5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5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5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5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5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5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5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5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5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5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5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5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5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5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5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5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5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5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5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5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5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5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5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5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5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5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5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5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5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5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5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5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5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5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5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5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5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5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5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0" name="Google Shape;4780;p5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5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5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5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5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5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5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5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5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5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5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5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5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5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5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5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5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5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5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5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5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5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5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5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5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5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5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5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8" name="Google Shape;4808;p5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9" name="Google Shape;4809;p5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5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5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5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5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5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5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5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5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5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5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5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5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5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5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5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5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5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5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5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5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5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5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5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5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5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5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5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5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5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5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5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5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5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5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5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5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5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5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5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5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5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5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5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5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5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5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5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5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5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5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5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5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5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5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5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5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5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5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5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5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5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5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5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5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5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5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5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5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5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5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5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1" name="Google Shape;4881;p5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2" name="Google Shape;4882;p5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5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5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5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5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5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5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5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5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5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5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5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5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5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5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5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5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5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5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5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5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5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5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5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5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5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5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5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5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5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5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5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5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5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5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5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5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5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5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5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5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5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5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5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6" name="Google Shape;4926;p5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5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5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5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5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5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5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5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5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5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5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5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5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5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5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5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5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5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5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5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5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7" name="Google Shape;4947;p5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5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5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5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5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5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5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5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5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5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5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8" name="Google Shape;4958;p5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5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5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5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5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5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5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5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5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5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5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5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5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5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5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5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5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5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5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5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5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5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5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5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5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5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5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5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5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7" name="Google Shape;4987;p5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8" name="Google Shape;4988;p5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5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5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5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5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3" name="Google Shape;4993;p5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4" name="Google Shape;4994;p5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5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5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5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5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9" name="Google Shape;4999;p5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0" name="Google Shape;5000;p5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5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5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5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5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5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5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5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5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5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5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5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5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5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5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5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5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5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5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5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5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5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5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5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5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5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5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5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5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5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0" name="Google Shape;5030;p5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5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5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5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5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5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5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5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5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5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5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5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5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5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5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5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5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5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5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5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5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5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5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5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5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5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6" name="Google Shape;5056;p5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5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5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5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5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5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5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5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5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5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5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5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5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5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5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5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5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5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5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5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5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5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5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5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5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5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5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5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5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5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5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5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5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5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5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5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2" name="Google Shape;5092;p5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3" name="Google Shape;5093;p5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5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5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5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5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5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5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5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1" name="Google Shape;5101;p5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2" name="Google Shape;5102;p5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5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5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5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5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5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5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5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5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5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5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5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5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5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5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5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5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9" name="Google Shape;5119;p5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5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5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5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5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5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5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5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5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5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5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5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5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5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5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5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5" name="Google Shape;5135;p5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5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5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5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5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5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5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5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3" name="Google Shape;5143;p5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5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5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5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5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5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5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0" name="Google Shape;5150;p5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1" name="Google Shape;5151;p5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5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5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5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5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5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5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8" name="Google Shape;5158;p5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9" name="Google Shape;5159;p5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5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5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5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5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5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5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5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7" name="Google Shape;5167;p5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5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5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5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5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5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5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5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5" name="Google Shape;5175;p5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5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5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5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5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5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5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5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5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5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5" name="Google Shape;5185;p5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5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5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8" name="Google Shape;5188;p5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5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0" name="Google Shape;5190;p5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5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5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5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5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5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5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7" name="Google Shape;5197;p5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5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5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5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5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5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5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4" name="Google Shape;5204;p5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5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5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7" name="Google Shape;5207;p5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8" name="Google Shape;5208;p5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5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5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5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2" name="Google Shape;5212;p5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3" name="Google Shape;5213;p5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5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5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6" name="Google Shape;5216;p5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7" name="Google Shape;5217;p5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8" name="Google Shape;5218;p5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5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0" name="Google Shape;5220;p5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5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2" name="Google Shape;5222;p5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3" name="Google Shape;5223;p5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5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5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6" name="Google Shape;5226;p5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5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5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5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0" name="Google Shape;5230;p5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1" name="Google Shape;5231;p5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5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5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5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5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5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5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5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5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5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5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5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5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5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5" name="Google Shape;5245;p5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5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7" name="Google Shape;5247;p5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8" name="Google Shape;5248;p5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5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0" name="Google Shape;5250;p5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1" name="Google Shape;5251;p5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5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5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5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5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5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5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5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5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5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5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5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5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5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5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5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5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5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9" name="Google Shape;5269;p5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5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5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5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5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5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5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5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5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5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5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5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5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5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5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5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5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5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5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5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5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5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5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5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5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5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5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5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5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5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5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5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5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5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5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5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5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5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5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5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5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5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5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5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5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5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5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5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5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5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5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5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5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5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5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5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5" name="Google Shape;5325;p5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6" name="Google Shape;5326;p5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5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8" name="Google Shape;5328;p5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9" name="Google Shape;5329;p5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5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5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5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5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5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5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5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5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5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5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5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5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5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5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5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5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5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5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5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5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5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5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5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5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5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5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5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5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5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5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5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5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5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5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5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5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5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5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5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5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5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5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5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5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4" name="Google Shape;5374;p5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5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5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7" name="Google Shape;5377;p5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8" name="Google Shape;5378;p5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5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5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5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5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5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5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5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5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5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5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5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5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5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5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5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5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5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5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5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5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5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5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5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5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5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5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5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5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7" name="Google Shape;5407;p5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8" name="Google Shape;5408;p5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5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5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5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5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5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5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5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5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5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5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5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5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5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5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5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5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5" name="Google Shape;5425;p5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6" name="Google Shape;5426;p5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5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5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5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5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5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5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5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5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5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5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5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5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5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5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5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5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5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5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5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5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5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5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5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5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1" name="Google Shape;5451;p5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5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5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5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5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5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5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5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5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5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1" name="Google Shape;5461;p5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5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5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5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5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5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5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5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5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5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5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5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5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5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5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6" name="Google Shape;5476;p5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5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5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5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5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5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5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5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5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5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5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5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5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5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5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5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5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5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5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5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5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5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5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5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5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5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5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5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5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5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5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5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5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5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5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5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5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5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5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5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5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5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5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5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5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5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5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5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5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5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5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5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5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5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5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5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5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5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5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5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5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5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5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5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5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5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5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5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5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5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5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5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5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5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5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5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5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5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5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5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5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5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5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5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5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5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5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5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5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5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5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5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5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5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5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5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5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5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5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5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5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5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5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5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5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5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5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5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5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5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5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5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5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5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5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5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5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5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5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5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5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5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5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5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5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5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5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5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5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5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5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5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5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5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5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5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5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5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5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5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5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5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5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5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5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5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5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5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5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5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5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5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5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5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5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5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5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5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5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5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5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5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5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5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5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5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5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5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5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5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5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5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5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5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5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5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5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5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5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5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5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5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5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5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5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5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5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5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5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5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5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5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5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5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5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5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5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5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5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5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5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5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5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5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5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5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5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5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5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5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5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5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5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5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5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5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5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5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5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5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5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5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5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5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5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5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5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5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5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5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5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5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5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5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5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5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5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5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5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5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5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5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5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5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5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5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5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5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5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5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5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5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5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5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5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5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5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5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5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5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5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5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5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5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5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5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5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5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5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5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5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5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5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5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5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5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5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5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5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5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5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5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5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5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5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5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5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5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5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5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5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5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5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5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5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5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5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5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5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5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5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5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5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5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5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5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5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5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5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5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5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5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5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5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5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5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5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5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5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5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5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5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5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5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5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5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5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5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5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5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5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5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5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5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5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5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5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5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5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5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5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5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5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5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5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5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5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5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5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5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5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5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5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5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5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5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5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5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5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5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5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5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5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5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5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5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5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5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5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5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5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5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5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5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5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5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5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5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5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5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5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5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5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5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5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5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5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5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5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5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5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5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5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5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5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5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5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5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5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5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5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5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5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5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5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5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5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5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5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5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5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5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5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5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5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5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5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5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5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5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5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5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5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5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5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5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5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5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5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5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5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5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5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5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5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5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5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5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5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5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5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5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5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5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5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5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5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5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5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5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5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5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5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5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5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5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2" name="Google Shape;5932;p5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3" name="Google Shape;5933;p5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5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5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5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5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5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5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5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5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5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5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5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5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6" name="Google Shape;5946;p5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5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5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5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5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5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5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5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5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5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5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5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5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5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5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5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5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5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5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5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5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5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5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5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5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5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5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5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5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5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5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5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5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5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5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5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5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5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5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5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5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5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5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5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5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5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5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5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5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5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5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5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5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5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5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1" name="Google Shape;6001;p5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5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5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5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5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5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5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5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5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5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5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5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5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5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5" name="Google Shape;6015;p5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6" name="Google Shape;6016;p5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5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8" name="Google Shape;6018;p5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5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5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5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2" name="Google Shape;6022;p5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5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5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5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5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5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5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9" name="Google Shape;6029;p5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5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5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5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5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5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5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5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7" name="Google Shape;6037;p5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8" name="Google Shape;6038;p5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9" name="Google Shape;6039;p5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5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5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5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5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5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5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5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5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5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5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0" name="Google Shape;6050;p5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1" name="Google Shape;6051;p5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5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5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5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5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5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5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5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9" name="Google Shape;6059;p5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5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5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5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5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5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5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5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7" name="Google Shape;6067;p5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8" name="Google Shape;6068;p5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5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5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5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5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5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5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5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5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5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5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5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0" name="Google Shape;6080;p5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5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5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5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5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5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5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5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8" name="Google Shape;6088;p5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9" name="Google Shape;6089;p5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5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5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5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5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5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5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5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5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5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9" name="Google Shape;6099;p5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0" name="Google Shape;6100;p5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5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5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5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5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5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5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5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5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5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0" name="Google Shape;6110;p5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1" name="Google Shape;6111;p5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5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5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5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5" name="Google Shape;6115;p5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6" name="Google Shape;6116;p5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5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5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5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5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5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5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5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5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5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5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5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8" name="Google Shape;6128;p5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5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5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5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5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5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4" name="Google Shape;6134;p5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5" name="Google Shape;6135;p5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5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5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5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9" name="Google Shape;6139;p5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5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5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5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3" name="Google Shape;6143;p5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5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5" name="Google Shape;6145;p5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6" name="Google Shape;6146;p5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5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5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5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5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5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5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5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5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5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5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5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5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5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5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5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5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5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5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5" name="Google Shape;6165;p5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5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5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5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9" name="Google Shape;6169;p5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0" name="Google Shape;6170;p5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5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5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5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4" name="Google Shape;6174;p5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5" name="Google Shape;6175;p5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5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7" name="Google Shape;6177;p5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8" name="Google Shape;6178;p5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5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5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5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5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3" name="Google Shape;6183;p5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4" name="Google Shape;6184;p5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5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5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5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5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5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5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5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5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5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4" name="Google Shape;6194;p5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5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5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5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5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5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5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5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5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5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5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5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5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5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5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5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5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5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5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5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5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5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5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5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5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5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5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5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5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5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5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5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5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5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5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5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5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5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5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5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5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5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5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5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5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5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5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5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5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5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5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5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5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5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5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5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5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5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5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5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5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5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5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5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5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5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5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5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5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5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5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5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6" name="Google Shape;6266;p5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5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5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5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5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5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5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5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5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5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6" name="Google Shape;6276;p5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7" name="Google Shape;6277;p5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5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5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0" name="Google Shape;6280;p5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5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5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5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5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5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5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5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5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5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5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5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5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5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5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5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5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5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5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5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5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5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2" name="Google Shape;6302;p5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5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5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5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5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7" name="Google Shape;6307;p5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8" name="Google Shape;6308;p5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5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5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5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5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3" name="Google Shape;6313;p5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4" name="Google Shape;6314;p5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5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5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5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5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5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5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5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5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5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5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5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5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5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5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9" name="Google Shape;6329;p5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5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5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5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5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5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5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5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5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5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5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5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5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5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5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5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5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5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5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5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5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5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5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2" name="Google Shape;6352;p5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3" name="Google Shape;6353;p5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5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5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5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5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5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9" name="Google Shape;6359;p5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0" name="Google Shape;6360;p5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5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5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5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4" name="Google Shape;6364;p5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5" name="Google Shape;6365;p5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5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5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5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5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0" name="Google Shape;6370;p5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5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5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5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5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5" name="Google Shape;6375;p5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5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5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5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9" name="Google Shape;6379;p5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0" name="Google Shape;6380;p5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5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5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5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5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5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6" name="Google Shape;6386;p5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5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5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5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5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1" name="Google Shape;6391;p5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5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5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4" name="Google Shape;6394;p5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5" name="Google Shape;6395;p5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5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5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5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5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5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5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5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3" name="Google Shape;6403;p5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4" name="Google Shape;6404;p5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5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5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5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5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5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5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1" name="Google Shape;6411;p5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2" name="Google Shape;6412;p5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5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5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5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6" name="Google Shape;6416;p5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5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5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5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5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5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2" name="Google Shape;6422;p5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3" name="Google Shape;6423;p5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5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5" name="Google Shape;6425;p5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6" name="Google Shape;6426;p5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5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5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5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5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1" name="Google Shape;6431;p5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5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5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5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5" name="Google Shape;6435;p5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6" name="Google Shape;6436;p5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5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5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5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5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5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5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5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4" name="Google Shape;6444;p5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5" name="Google Shape;6445;p5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5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5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5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5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5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1" name="Google Shape;6451;p5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5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5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5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5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5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5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8" name="Google Shape;6458;p5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5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5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5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5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5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5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5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5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5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8" name="Google Shape;6468;p5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9" name="Google Shape;6469;p5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5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5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5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5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5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5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6" name="Google Shape;6476;p5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5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5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5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5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1" name="Google Shape;6481;p5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2" name="Google Shape;6482;p5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5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5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5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5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5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5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5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0" name="Google Shape;6490;p5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5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5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5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5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5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5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7" name="Google Shape;6497;p5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5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9" name="Google Shape;6499;p5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0" name="Google Shape;6500;p5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5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5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5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5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5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5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5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8" name="Google Shape;6508;p5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5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5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5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5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5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5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5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5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7" name="Google Shape;6517;p5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5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5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5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5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5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5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5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5" name="Google Shape;6525;p5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6" name="Google Shape;6526;p5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5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5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5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5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5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2" name="Google Shape;6532;p5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3" name="Google Shape;6533;p5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5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5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5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5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8" name="Google Shape;6538;p5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9" name="Google Shape;6539;p5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5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5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5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5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5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5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6" name="Google Shape;6546;p5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7" name="Google Shape;6547;p5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5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5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5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5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5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3" name="Google Shape;6553;p5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4" name="Google Shape;6554;p5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5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5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7" name="Google Shape;6557;p5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5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5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5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5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5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5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5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5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5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7" name="Google Shape;6567;p5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5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5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5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5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5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5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5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5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5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5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8" name="Google Shape;6578;p5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9" name="Google Shape;6579;p5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5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5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5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5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5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5" name="Google Shape;6585;p5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6" name="Google Shape;6586;p5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5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5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5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5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1" name="Google Shape;6591;p5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2" name="Google Shape;6592;p5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5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5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5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5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5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5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5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0" name="Google Shape;6600;p5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1" name="Google Shape;6601;p5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5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5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5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5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5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5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8" name="Google Shape;6608;p5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9" name="Google Shape;6609;p5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5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5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5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5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5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5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6" name="Google Shape;6616;p5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7" name="Google Shape;6617;p5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5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5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5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5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5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5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5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5" name="Google Shape;6625;p5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6" name="Google Shape;6626;p5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5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5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5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5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5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5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5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5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5" name="Google Shape;6635;p5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6" name="Google Shape;6636;p5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7" name="Google Shape;6637;p5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8" name="Google Shape;6638;p5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5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0" name="Google Shape;6640;p5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1" name="Google Shape;6641;p5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5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5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5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5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6" name="Google Shape;6646;p5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5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5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5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0" name="Google Shape;6650;p5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5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5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5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5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5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6" name="Google Shape;6656;p5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5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5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5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0" name="Google Shape;6660;p5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1" name="Google Shape;6661;p5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5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5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5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5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5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5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5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5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5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1" name="Google Shape;6671;p5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5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5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5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5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6" name="Google Shape;6676;p5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7" name="Google Shape;6677;p5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5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5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5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5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2" name="Google Shape;6682;p5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3" name="Google Shape;6683;p5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5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5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5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7" name="Google Shape;6687;p5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5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5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0" name="Google Shape;6690;p5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1" name="Google Shape;6691;p5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5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5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5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5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6" name="Google Shape;6696;p5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7" name="Google Shape;6697;p5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5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5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5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5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5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5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5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5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5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5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8" name="Google Shape;6708;p5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5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0" name="Google Shape;6710;p5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5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5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5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14" name="Google Shape;6714;p54"/>
          <p:cNvGrpSpPr/>
          <p:nvPr/>
        </p:nvGrpSpPr>
        <p:grpSpPr>
          <a:xfrm>
            <a:off x="3450485" y="919691"/>
            <a:ext cx="2310381" cy="1488888"/>
            <a:chOff x="229225" y="549050"/>
            <a:chExt cx="7161750" cy="4615275"/>
          </a:xfrm>
        </p:grpSpPr>
        <p:sp>
          <p:nvSpPr>
            <p:cNvPr id="6715" name="Google Shape;6715;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5" name="Google Shape;6725;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5" name="Google Shape;6745;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9" name="Google Shape;6749;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4" name="Google Shape;6754;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5" name="Google Shape;6755;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4" name="Google Shape;6764;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5" name="Google Shape;6765;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6" name="Google Shape;6776;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7" name="Google Shape;6777;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1" name="Google Shape;6781;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2" name="Google Shape;6782;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8" name="Google Shape;6788;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9" name="Google Shape;6789;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5" name="Google Shape;6795;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6" name="Google Shape;6796;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4" name="Google Shape;6804;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5" name="Google Shape;6805;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1" name="Google Shape;6811;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2" name="Google Shape;6812;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6" name="Google Shape;6816;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7" name="Google Shape;6817;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7" name="Google Shape;6827;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8" name="Google Shape;6828;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2" name="Google Shape;6832;p54"/>
          <p:cNvGrpSpPr/>
          <p:nvPr/>
        </p:nvGrpSpPr>
        <p:grpSpPr>
          <a:xfrm>
            <a:off x="3548403" y="2849588"/>
            <a:ext cx="2310282" cy="1374222"/>
            <a:chOff x="238125" y="732525"/>
            <a:chExt cx="7130500" cy="4241425"/>
          </a:xfrm>
        </p:grpSpPr>
        <p:sp>
          <p:nvSpPr>
            <p:cNvPr id="6833" name="Google Shape;6833;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4" name="Google Shape;6834;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5" name="Google Shape;6835;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3" name="Google Shape;6843;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4" name="Google Shape;6854;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5" name="Google Shape;6855;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2" name="Google Shape;6862;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6" name="Google Shape;6876;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7" name="Google Shape;6877;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2" name="Google Shape;6882;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3" name="Google Shape;6883;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8" name="Google Shape;6888;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9" name="Google Shape;6889;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2" name="Google Shape;6892;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3" name="Google Shape;6893;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5" name="Google Shape;6895;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6" name="Google Shape;6896;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2" name="Google Shape;6902;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3" name="Google Shape;6903;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6" name="Google Shape;6906;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7" name="Google Shape;6907;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1" name="Google Shape;6911;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2" name="Google Shape;6912;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9" name="Google Shape;6929;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0" name="Google Shape;6930;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6" name="Google Shape;6936;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7" name="Google Shape;6937;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3" name="Google Shape;6943;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4" name="Google Shape;6944;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6950" name="Shape 6950"/>
        <p:cNvGrpSpPr/>
        <p:nvPr/>
      </p:nvGrpSpPr>
      <p:grpSpPr>
        <a:xfrm>
          <a:off x="0" y="0"/>
          <a:ext cx="0" cy="0"/>
          <a:chOff x="0" y="0"/>
          <a:chExt cx="0" cy="0"/>
        </a:xfrm>
      </p:grpSpPr>
      <p:grpSp>
        <p:nvGrpSpPr>
          <p:cNvPr id="6951" name="Google Shape;6951;p55"/>
          <p:cNvGrpSpPr/>
          <p:nvPr/>
        </p:nvGrpSpPr>
        <p:grpSpPr>
          <a:xfrm>
            <a:off x="2100560" y="3398663"/>
            <a:ext cx="1102891" cy="760337"/>
            <a:chOff x="4967783" y="2151471"/>
            <a:chExt cx="3920692" cy="2702940"/>
          </a:xfrm>
        </p:grpSpPr>
        <p:grpSp>
          <p:nvGrpSpPr>
            <p:cNvPr id="6952" name="Google Shape;6952;p55"/>
            <p:cNvGrpSpPr/>
            <p:nvPr/>
          </p:nvGrpSpPr>
          <p:grpSpPr>
            <a:xfrm>
              <a:off x="5045709" y="2252109"/>
              <a:ext cx="3761071" cy="2501708"/>
              <a:chOff x="2691784" y="1805334"/>
              <a:chExt cx="3761071" cy="2501708"/>
            </a:xfrm>
          </p:grpSpPr>
          <p:sp>
            <p:nvSpPr>
              <p:cNvPr id="6953" name="Google Shape;6953;p5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5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5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5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5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5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9" name="Google Shape;6959;p5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0" name="Google Shape;6960;p55"/>
            <p:cNvGrpSpPr/>
            <p:nvPr/>
          </p:nvGrpSpPr>
          <p:grpSpPr>
            <a:xfrm>
              <a:off x="4967783" y="2151471"/>
              <a:ext cx="3920692" cy="2702940"/>
              <a:chOff x="2613858" y="1704696"/>
              <a:chExt cx="3920692" cy="2702940"/>
            </a:xfrm>
          </p:grpSpPr>
          <p:sp>
            <p:nvSpPr>
              <p:cNvPr id="6961" name="Google Shape;6961;p5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5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5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5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5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966" name="Google Shape;6966;p55"/>
          <p:cNvGrpSpPr/>
          <p:nvPr/>
        </p:nvGrpSpPr>
        <p:grpSpPr>
          <a:xfrm>
            <a:off x="3504468" y="1286940"/>
            <a:ext cx="1561911" cy="708580"/>
            <a:chOff x="3530532" y="1496185"/>
            <a:chExt cx="1561911" cy="708580"/>
          </a:xfrm>
        </p:grpSpPr>
        <p:grpSp>
          <p:nvGrpSpPr>
            <p:cNvPr id="6967" name="Google Shape;6967;p55"/>
            <p:cNvGrpSpPr/>
            <p:nvPr/>
          </p:nvGrpSpPr>
          <p:grpSpPr>
            <a:xfrm>
              <a:off x="3720318" y="1857562"/>
              <a:ext cx="1372125" cy="54"/>
              <a:chOff x="3720318" y="1857562"/>
              <a:chExt cx="1372125" cy="54"/>
            </a:xfrm>
          </p:grpSpPr>
          <p:cxnSp>
            <p:nvCxnSpPr>
              <p:cNvPr id="6968" name="Google Shape;6968;p55"/>
              <p:cNvCxnSpPr>
                <a:endCxn id="696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70" name="Google Shape;6970;p5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71" name="Google Shape;6971;p5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72" name="Google Shape;6972;p55"/>
              <p:cNvCxnSpPr>
                <a:stCxn id="696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973" name="Google Shape;6973;p55"/>
            <p:cNvGrpSpPr/>
            <p:nvPr/>
          </p:nvGrpSpPr>
          <p:grpSpPr>
            <a:xfrm>
              <a:off x="3567462" y="1496185"/>
              <a:ext cx="286500" cy="272914"/>
              <a:chOff x="3567462" y="1496185"/>
              <a:chExt cx="286500" cy="272914"/>
            </a:xfrm>
          </p:grpSpPr>
          <p:cxnSp>
            <p:nvCxnSpPr>
              <p:cNvPr id="6974" name="Google Shape;6974;p5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975" name="Google Shape;6975;p5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976" name="Google Shape;6976;p5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5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978" name="Google Shape;6978;p55"/>
            <p:cNvGrpSpPr/>
            <p:nvPr/>
          </p:nvGrpSpPr>
          <p:grpSpPr>
            <a:xfrm>
              <a:off x="3929014" y="1960574"/>
              <a:ext cx="286500" cy="242342"/>
              <a:chOff x="3929014" y="1960574"/>
              <a:chExt cx="286500" cy="242342"/>
            </a:xfrm>
          </p:grpSpPr>
          <p:cxnSp>
            <p:nvCxnSpPr>
              <p:cNvPr id="6979" name="Google Shape;6979;p5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980" name="Google Shape;6980;p5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81" name="Google Shape;6981;p55"/>
            <p:cNvGrpSpPr/>
            <p:nvPr/>
          </p:nvGrpSpPr>
          <p:grpSpPr>
            <a:xfrm>
              <a:off x="4290828" y="1496185"/>
              <a:ext cx="286500" cy="272914"/>
              <a:chOff x="4290828" y="1496185"/>
              <a:chExt cx="286500" cy="272914"/>
            </a:xfrm>
          </p:grpSpPr>
          <p:cxnSp>
            <p:nvCxnSpPr>
              <p:cNvPr id="6982" name="Google Shape;6982;p5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983" name="Google Shape;6983;p5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984" name="Google Shape;6984;p5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9" name="Google Shape;6969;p5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985" name="Google Shape;6985;p55"/>
            <p:cNvGrpSpPr/>
            <p:nvPr/>
          </p:nvGrpSpPr>
          <p:grpSpPr>
            <a:xfrm>
              <a:off x="4657726" y="1959674"/>
              <a:ext cx="286500" cy="245092"/>
              <a:chOff x="4657726" y="1959674"/>
              <a:chExt cx="286500" cy="245092"/>
            </a:xfrm>
          </p:grpSpPr>
          <p:cxnSp>
            <p:nvCxnSpPr>
              <p:cNvPr id="6986" name="Google Shape;6986;p5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987" name="Google Shape;6987;p5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988" name="Google Shape;6988;p55"/>
          <p:cNvGrpSpPr/>
          <p:nvPr/>
        </p:nvGrpSpPr>
        <p:grpSpPr>
          <a:xfrm>
            <a:off x="3486488" y="2149036"/>
            <a:ext cx="1597032" cy="378649"/>
            <a:chOff x="3512551" y="2358282"/>
            <a:chExt cx="1597032" cy="378649"/>
          </a:xfrm>
        </p:grpSpPr>
        <p:grpSp>
          <p:nvGrpSpPr>
            <p:cNvPr id="6989" name="Google Shape;6989;p55"/>
            <p:cNvGrpSpPr/>
            <p:nvPr/>
          </p:nvGrpSpPr>
          <p:grpSpPr>
            <a:xfrm>
              <a:off x="3738198" y="2553002"/>
              <a:ext cx="1145834" cy="117"/>
              <a:chOff x="3738198" y="2553002"/>
              <a:chExt cx="1145834" cy="117"/>
            </a:xfrm>
          </p:grpSpPr>
          <p:cxnSp>
            <p:nvCxnSpPr>
              <p:cNvPr id="6990" name="Google Shape;6990;p5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91" name="Google Shape;6991;p5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92" name="Google Shape;6992;p55"/>
              <p:cNvCxnSpPr>
                <a:stCxn id="6993" idx="6"/>
                <a:endCxn id="699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995" name="Google Shape;6995;p55"/>
            <p:cNvGrpSpPr/>
            <p:nvPr/>
          </p:nvGrpSpPr>
          <p:grpSpPr>
            <a:xfrm>
              <a:off x="3969644" y="2440153"/>
              <a:ext cx="225900" cy="296779"/>
              <a:chOff x="3969644" y="2440153"/>
              <a:chExt cx="225900" cy="296779"/>
            </a:xfrm>
          </p:grpSpPr>
          <p:cxnSp>
            <p:nvCxnSpPr>
              <p:cNvPr id="6996" name="Google Shape;6996;p5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994" name="Google Shape;6994;p5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5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98" name="Google Shape;6998;p55"/>
            <p:cNvGrpSpPr/>
            <p:nvPr/>
          </p:nvGrpSpPr>
          <p:grpSpPr>
            <a:xfrm>
              <a:off x="4426818" y="2358282"/>
              <a:ext cx="225600" cy="307471"/>
              <a:chOff x="4426818" y="2358282"/>
              <a:chExt cx="225600" cy="307471"/>
            </a:xfrm>
          </p:grpSpPr>
          <p:cxnSp>
            <p:nvCxnSpPr>
              <p:cNvPr id="6999" name="Google Shape;6999;p55"/>
              <p:cNvCxnSpPr>
                <a:stCxn id="700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001" name="Google Shape;7001;p5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5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2" name="Google Shape;7002;p55"/>
            <p:cNvGrpSpPr/>
            <p:nvPr/>
          </p:nvGrpSpPr>
          <p:grpSpPr>
            <a:xfrm>
              <a:off x="4883984" y="2440153"/>
              <a:ext cx="225600" cy="296479"/>
              <a:chOff x="4883984" y="2440153"/>
              <a:chExt cx="225600" cy="296479"/>
            </a:xfrm>
          </p:grpSpPr>
          <p:cxnSp>
            <p:nvCxnSpPr>
              <p:cNvPr id="7003" name="Google Shape;7003;p5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004" name="Google Shape;7004;p5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5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6" name="Google Shape;7006;p55"/>
            <p:cNvGrpSpPr/>
            <p:nvPr/>
          </p:nvGrpSpPr>
          <p:grpSpPr>
            <a:xfrm>
              <a:off x="3512551" y="2358356"/>
              <a:ext cx="225647" cy="307629"/>
              <a:chOff x="2182679" y="2005014"/>
              <a:chExt cx="792300" cy="1080158"/>
            </a:xfrm>
          </p:grpSpPr>
          <p:cxnSp>
            <p:nvCxnSpPr>
              <p:cNvPr id="7007" name="Google Shape;7007;p55"/>
              <p:cNvCxnSpPr>
                <a:stCxn id="700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993" name="Google Shape;6993;p5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5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009" name="Google Shape;7009;p55"/>
          <p:cNvGrpSpPr/>
          <p:nvPr/>
        </p:nvGrpSpPr>
        <p:grpSpPr>
          <a:xfrm>
            <a:off x="6846570" y="972834"/>
            <a:ext cx="1559809" cy="722610"/>
            <a:chOff x="634175" y="2986275"/>
            <a:chExt cx="3147949" cy="1458344"/>
          </a:xfrm>
        </p:grpSpPr>
        <p:cxnSp>
          <p:nvCxnSpPr>
            <p:cNvPr id="7010" name="Google Shape;7010;p55"/>
            <p:cNvCxnSpPr>
              <a:stCxn id="7011" idx="4"/>
              <a:endCxn id="701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013" name="Google Shape;7013;p55"/>
            <p:cNvCxnSpPr>
              <a:stCxn id="7012" idx="0"/>
              <a:endCxn id="701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015" name="Google Shape;7015;p55"/>
            <p:cNvCxnSpPr>
              <a:stCxn id="7014" idx="4"/>
              <a:endCxn id="701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017" name="Google Shape;7017;p55"/>
            <p:cNvCxnSpPr>
              <a:stCxn id="7016" idx="0"/>
              <a:endCxn id="701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018" name="Google Shape;7018;p5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014" name="Google Shape;7014;p5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011" name="Google Shape;7011;p5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016" name="Google Shape;7016;p5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012" name="Google Shape;7012;p5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7019" name="Google Shape;7019;p55"/>
          <p:cNvGrpSpPr/>
          <p:nvPr/>
        </p:nvGrpSpPr>
        <p:grpSpPr>
          <a:xfrm>
            <a:off x="3500360" y="2682741"/>
            <a:ext cx="1570719" cy="294123"/>
            <a:chOff x="998425" y="1182125"/>
            <a:chExt cx="1065400" cy="199500"/>
          </a:xfrm>
        </p:grpSpPr>
        <p:sp>
          <p:nvSpPr>
            <p:cNvPr id="7020" name="Google Shape;7020;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25" name="Google Shape;7025;p55"/>
          <p:cNvGrpSpPr/>
          <p:nvPr/>
        </p:nvGrpSpPr>
        <p:grpSpPr>
          <a:xfrm>
            <a:off x="6843616" y="1800228"/>
            <a:ext cx="1565716" cy="366729"/>
            <a:chOff x="1247650" y="2075423"/>
            <a:chExt cx="6648477" cy="1557238"/>
          </a:xfrm>
        </p:grpSpPr>
        <p:sp>
          <p:nvSpPr>
            <p:cNvPr id="7026" name="Google Shape;7026;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32" name="Google Shape;7032;p55"/>
          <p:cNvGrpSpPr/>
          <p:nvPr/>
        </p:nvGrpSpPr>
        <p:grpSpPr>
          <a:xfrm>
            <a:off x="6827928" y="2949043"/>
            <a:ext cx="1597061" cy="663440"/>
            <a:chOff x="6796238" y="3158297"/>
            <a:chExt cx="1630319" cy="677257"/>
          </a:xfrm>
        </p:grpSpPr>
        <p:cxnSp>
          <p:nvCxnSpPr>
            <p:cNvPr id="7033" name="Google Shape;7033;p5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034" name="Google Shape;7034;p5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035" name="Google Shape;7035;p5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036" name="Google Shape;7036;p5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037" name="Google Shape;7037;p55"/>
            <p:cNvGrpSpPr/>
            <p:nvPr/>
          </p:nvGrpSpPr>
          <p:grpSpPr>
            <a:xfrm>
              <a:off x="6796238" y="3311904"/>
              <a:ext cx="1630319" cy="377697"/>
              <a:chOff x="6796238" y="3311904"/>
              <a:chExt cx="1630319" cy="377697"/>
            </a:xfrm>
          </p:grpSpPr>
          <p:sp>
            <p:nvSpPr>
              <p:cNvPr id="7038" name="Google Shape;7038;p5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5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5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041" name="Google Shape;7041;p55"/>
          <p:cNvGrpSpPr/>
          <p:nvPr/>
        </p:nvGrpSpPr>
        <p:grpSpPr>
          <a:xfrm>
            <a:off x="5349066" y="970435"/>
            <a:ext cx="1368606" cy="1593805"/>
            <a:chOff x="1839112" y="2209163"/>
            <a:chExt cx="1918159" cy="2233784"/>
          </a:xfrm>
        </p:grpSpPr>
        <p:sp>
          <p:nvSpPr>
            <p:cNvPr id="7042" name="Google Shape;7042;p5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5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5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045" name="Google Shape;7045;p55"/>
            <p:cNvCxnSpPr>
              <a:stCxn id="7042" idx="6"/>
              <a:endCxn id="704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046" name="Google Shape;7046;p55"/>
            <p:cNvCxnSpPr>
              <a:stCxn id="7043" idx="4"/>
              <a:endCxn id="704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048" name="Google Shape;7048;p55"/>
            <p:cNvCxnSpPr>
              <a:stCxn id="7047" idx="6"/>
              <a:endCxn id="704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049" name="Google Shape;7049;p55"/>
            <p:cNvCxnSpPr>
              <a:stCxn id="7044" idx="4"/>
              <a:endCxn id="705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047" name="Google Shape;7047;p5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5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5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052" name="Google Shape;7052;p55"/>
            <p:cNvCxnSpPr>
              <a:endCxn id="705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053" name="Google Shape;7053;p55"/>
          <p:cNvGrpSpPr/>
          <p:nvPr/>
        </p:nvGrpSpPr>
        <p:grpSpPr>
          <a:xfrm>
            <a:off x="3481439" y="976671"/>
            <a:ext cx="1637968" cy="154942"/>
            <a:chOff x="238125" y="2506075"/>
            <a:chExt cx="7115411" cy="673075"/>
          </a:xfrm>
        </p:grpSpPr>
        <p:sp>
          <p:nvSpPr>
            <p:cNvPr id="7054" name="Google Shape;7054;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7" name="Google Shape;7057;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59" name="Google Shape;7059;p55"/>
          <p:cNvGrpSpPr/>
          <p:nvPr/>
        </p:nvGrpSpPr>
        <p:grpSpPr>
          <a:xfrm>
            <a:off x="720124" y="1298269"/>
            <a:ext cx="2476762" cy="91743"/>
            <a:chOff x="1464850" y="436376"/>
            <a:chExt cx="6001362" cy="222300"/>
          </a:xfrm>
        </p:grpSpPr>
        <p:sp>
          <p:nvSpPr>
            <p:cNvPr id="7060" name="Google Shape;7060;p5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5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5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5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4" name="Google Shape;7064;p5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065" name="Google Shape;7065;p5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66" name="Google Shape;7066;p5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67" name="Google Shape;7067;p5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68" name="Google Shape;7068;p5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069" name="Google Shape;7069;p55"/>
          <p:cNvGrpSpPr/>
          <p:nvPr/>
        </p:nvGrpSpPr>
        <p:grpSpPr>
          <a:xfrm>
            <a:off x="706391" y="2533734"/>
            <a:ext cx="1452710" cy="651923"/>
            <a:chOff x="803162" y="2667727"/>
            <a:chExt cx="1411906" cy="633611"/>
          </a:xfrm>
        </p:grpSpPr>
        <p:cxnSp>
          <p:nvCxnSpPr>
            <p:cNvPr id="7070" name="Google Shape;7070;p55"/>
            <p:cNvCxnSpPr>
              <a:stCxn id="7071" idx="2"/>
              <a:endCxn id="707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73" name="Google Shape;7073;p55"/>
            <p:cNvCxnSpPr>
              <a:stCxn id="7074" idx="0"/>
              <a:endCxn id="707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75" name="Google Shape;7075;p55"/>
            <p:cNvCxnSpPr>
              <a:stCxn id="7074" idx="2"/>
              <a:endCxn id="707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77" name="Google Shape;7077;p55"/>
            <p:cNvCxnSpPr>
              <a:stCxn id="7078" idx="0"/>
              <a:endCxn id="707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79" name="Google Shape;7079;p55"/>
            <p:cNvCxnSpPr>
              <a:stCxn id="7072" idx="2"/>
              <a:endCxn id="708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81" name="Google Shape;7081;p55"/>
            <p:cNvCxnSpPr>
              <a:stCxn id="7082" idx="0"/>
              <a:endCxn id="707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078" name="Google Shape;7078;p5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76" name="Google Shape;7076;p5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82" name="Google Shape;7082;p5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80" name="Google Shape;7080;p5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72" name="Google Shape;7072;p5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74" name="Google Shape;7074;p5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71" name="Google Shape;7071;p5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083" name="Google Shape;7083;p55"/>
          <p:cNvGrpSpPr/>
          <p:nvPr/>
        </p:nvGrpSpPr>
        <p:grpSpPr>
          <a:xfrm>
            <a:off x="706393" y="969273"/>
            <a:ext cx="2518541" cy="209309"/>
            <a:chOff x="803163" y="1111966"/>
            <a:chExt cx="2447800" cy="203430"/>
          </a:xfrm>
        </p:grpSpPr>
        <p:grpSp>
          <p:nvGrpSpPr>
            <p:cNvPr id="7084" name="Google Shape;7084;p55"/>
            <p:cNvGrpSpPr/>
            <p:nvPr/>
          </p:nvGrpSpPr>
          <p:grpSpPr>
            <a:xfrm>
              <a:off x="1958180" y="1111966"/>
              <a:ext cx="588019" cy="121396"/>
              <a:chOff x="4808316" y="2800065"/>
              <a:chExt cx="1999386" cy="412910"/>
            </a:xfrm>
          </p:grpSpPr>
          <p:sp>
            <p:nvSpPr>
              <p:cNvPr id="7085" name="Google Shape;7085;p5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86" name="Google Shape;7086;p55"/>
              <p:cNvGrpSpPr/>
              <p:nvPr/>
            </p:nvGrpSpPr>
            <p:grpSpPr>
              <a:xfrm>
                <a:off x="4808316" y="2800065"/>
                <a:ext cx="92400" cy="411825"/>
                <a:chOff x="845575" y="2563700"/>
                <a:chExt cx="92400" cy="411825"/>
              </a:xfrm>
            </p:grpSpPr>
            <p:cxnSp>
              <p:nvCxnSpPr>
                <p:cNvPr id="7087" name="Google Shape;7087;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88" name="Google Shape;7088;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7089" name="Google Shape;7089;p5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090" name="Google Shape;7090;p5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91" name="Google Shape;7091;p55"/>
            <p:cNvGrpSpPr/>
            <p:nvPr/>
          </p:nvGrpSpPr>
          <p:grpSpPr>
            <a:xfrm>
              <a:off x="803163" y="1111974"/>
              <a:ext cx="591158" cy="121545"/>
              <a:chOff x="803163" y="1111974"/>
              <a:chExt cx="591158" cy="121545"/>
            </a:xfrm>
          </p:grpSpPr>
          <p:grpSp>
            <p:nvGrpSpPr>
              <p:cNvPr id="7092" name="Google Shape;7092;p55"/>
              <p:cNvGrpSpPr/>
              <p:nvPr/>
            </p:nvGrpSpPr>
            <p:grpSpPr>
              <a:xfrm>
                <a:off x="803163" y="1111974"/>
                <a:ext cx="27175" cy="121077"/>
                <a:chOff x="845575" y="2563700"/>
                <a:chExt cx="92400" cy="411825"/>
              </a:xfrm>
            </p:grpSpPr>
            <p:cxnSp>
              <p:nvCxnSpPr>
                <p:cNvPr id="7093" name="Google Shape;7093;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94" name="Google Shape;7094;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095" name="Google Shape;7095;p5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6" name="Google Shape;7096;p55"/>
            <p:cNvGrpSpPr/>
            <p:nvPr/>
          </p:nvGrpSpPr>
          <p:grpSpPr>
            <a:xfrm>
              <a:off x="1381910" y="1194219"/>
              <a:ext cx="588341" cy="121177"/>
              <a:chOff x="1381910" y="1194219"/>
              <a:chExt cx="588341" cy="121177"/>
            </a:xfrm>
          </p:grpSpPr>
          <p:grpSp>
            <p:nvGrpSpPr>
              <p:cNvPr id="7097" name="Google Shape;7097;p55"/>
              <p:cNvGrpSpPr/>
              <p:nvPr/>
            </p:nvGrpSpPr>
            <p:grpSpPr>
              <a:xfrm rot="10800000">
                <a:off x="1381910" y="1194319"/>
                <a:ext cx="27175" cy="121077"/>
                <a:chOff x="2070100" y="2563700"/>
                <a:chExt cx="92400" cy="411825"/>
              </a:xfrm>
            </p:grpSpPr>
            <p:cxnSp>
              <p:nvCxnSpPr>
                <p:cNvPr id="7098" name="Google Shape;7098;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99" name="Google Shape;7099;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00" name="Google Shape;7100;p5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01" name="Google Shape;7101;p55"/>
            <p:cNvGrpSpPr/>
            <p:nvPr/>
          </p:nvGrpSpPr>
          <p:grpSpPr>
            <a:xfrm>
              <a:off x="2532079" y="1194219"/>
              <a:ext cx="704927" cy="121177"/>
              <a:chOff x="2532079" y="1194219"/>
              <a:chExt cx="704927" cy="121177"/>
            </a:xfrm>
          </p:grpSpPr>
          <p:grpSp>
            <p:nvGrpSpPr>
              <p:cNvPr id="7102" name="Google Shape;7102;p55"/>
              <p:cNvGrpSpPr/>
              <p:nvPr/>
            </p:nvGrpSpPr>
            <p:grpSpPr>
              <a:xfrm rot="10800000">
                <a:off x="2532079" y="1194319"/>
                <a:ext cx="27175" cy="121077"/>
                <a:chOff x="2070100" y="2563700"/>
                <a:chExt cx="92400" cy="411825"/>
              </a:xfrm>
            </p:grpSpPr>
            <p:cxnSp>
              <p:nvCxnSpPr>
                <p:cNvPr id="7103" name="Google Shape;7103;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04" name="Google Shape;7104;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05" name="Google Shape;7105;p5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06" name="Google Shape;7106;p55"/>
          <p:cNvGrpSpPr/>
          <p:nvPr/>
        </p:nvGrpSpPr>
        <p:grpSpPr>
          <a:xfrm>
            <a:off x="3499403" y="3665904"/>
            <a:ext cx="1567778" cy="491677"/>
            <a:chOff x="5194708" y="3484366"/>
            <a:chExt cx="3148148" cy="987304"/>
          </a:xfrm>
        </p:grpSpPr>
        <p:grpSp>
          <p:nvGrpSpPr>
            <p:cNvPr id="7107" name="Google Shape;7107;p55"/>
            <p:cNvGrpSpPr/>
            <p:nvPr/>
          </p:nvGrpSpPr>
          <p:grpSpPr>
            <a:xfrm>
              <a:off x="7531521" y="3484366"/>
              <a:ext cx="811335" cy="987304"/>
              <a:chOff x="3379425" y="1617275"/>
              <a:chExt cx="1090650" cy="1327200"/>
            </a:xfrm>
          </p:grpSpPr>
          <p:sp>
            <p:nvSpPr>
              <p:cNvPr id="7108" name="Google Shape;7108;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1" name="Google Shape;7111;p55"/>
            <p:cNvGrpSpPr/>
            <p:nvPr/>
          </p:nvGrpSpPr>
          <p:grpSpPr>
            <a:xfrm>
              <a:off x="6752546" y="3484366"/>
              <a:ext cx="811428" cy="987304"/>
              <a:chOff x="2332275" y="1617275"/>
              <a:chExt cx="1090775" cy="1327200"/>
            </a:xfrm>
          </p:grpSpPr>
          <p:sp>
            <p:nvSpPr>
              <p:cNvPr id="7112" name="Google Shape;7112;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3" name="Google Shape;7113;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4" name="Google Shape;7114;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5" name="Google Shape;7115;p55"/>
            <p:cNvGrpSpPr/>
            <p:nvPr/>
          </p:nvGrpSpPr>
          <p:grpSpPr>
            <a:xfrm>
              <a:off x="5973664" y="3484366"/>
              <a:ext cx="811335" cy="987304"/>
              <a:chOff x="1285250" y="1617275"/>
              <a:chExt cx="1090650" cy="1327200"/>
            </a:xfrm>
          </p:grpSpPr>
          <p:sp>
            <p:nvSpPr>
              <p:cNvPr id="7116" name="Google Shape;7116;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9" name="Google Shape;7119;p55"/>
            <p:cNvGrpSpPr/>
            <p:nvPr/>
          </p:nvGrpSpPr>
          <p:grpSpPr>
            <a:xfrm>
              <a:off x="5194708" y="3484366"/>
              <a:ext cx="811409" cy="987304"/>
              <a:chOff x="238125" y="1617275"/>
              <a:chExt cx="1090750" cy="1327200"/>
            </a:xfrm>
          </p:grpSpPr>
          <p:sp>
            <p:nvSpPr>
              <p:cNvPr id="7120" name="Google Shape;7120;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23" name="Google Shape;7123;p55"/>
          <p:cNvGrpSpPr/>
          <p:nvPr/>
        </p:nvGrpSpPr>
        <p:grpSpPr>
          <a:xfrm>
            <a:off x="3460012" y="3146315"/>
            <a:ext cx="1616964" cy="346256"/>
            <a:chOff x="1808063" y="4294338"/>
            <a:chExt cx="3370782" cy="721817"/>
          </a:xfrm>
        </p:grpSpPr>
        <p:sp>
          <p:nvSpPr>
            <p:cNvPr id="7124" name="Google Shape;7124;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3" name="Google Shape;7133;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4" name="Google Shape;7134;p55"/>
          <p:cNvGrpSpPr/>
          <p:nvPr/>
        </p:nvGrpSpPr>
        <p:grpSpPr>
          <a:xfrm>
            <a:off x="738224" y="3432344"/>
            <a:ext cx="1295882" cy="646587"/>
            <a:chOff x="834100" y="3642869"/>
            <a:chExt cx="1259483" cy="628426"/>
          </a:xfrm>
        </p:grpSpPr>
        <p:sp>
          <p:nvSpPr>
            <p:cNvPr id="7135" name="Google Shape;7135;p5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5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5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5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5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5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1" name="Google Shape;7141;p5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2" name="Google Shape;7142;p5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5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5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5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5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5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8" name="Google Shape;7148;p5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9" name="Google Shape;7149;p5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5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1" name="Google Shape;7151;p5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5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3" name="Google Shape;7153;p5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4" name="Google Shape;7154;p5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5" name="Google Shape;7155;p5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5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5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5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5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60" name="Google Shape;7160;p55"/>
            <p:cNvGrpSpPr/>
            <p:nvPr/>
          </p:nvGrpSpPr>
          <p:grpSpPr>
            <a:xfrm>
              <a:off x="1360364" y="3847835"/>
              <a:ext cx="208119" cy="224359"/>
              <a:chOff x="1360769" y="3847100"/>
              <a:chExt cx="208119" cy="224359"/>
            </a:xfrm>
          </p:grpSpPr>
          <p:sp>
            <p:nvSpPr>
              <p:cNvPr id="7161" name="Google Shape;7161;p5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2" name="Google Shape;7162;p5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3" name="Google Shape;7163;p5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4" name="Google Shape;7164;p5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5" name="Google Shape;7165;p5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6" name="Google Shape;7166;p5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5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5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5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5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1" name="Google Shape;7171;p5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2" name="Google Shape;7172;p5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5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5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5" name="Google Shape;7175;p5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6" name="Google Shape;7176;p5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5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8" name="Google Shape;7178;p5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9" name="Google Shape;7179;p5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0" name="Google Shape;7180;p5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81" name="Google Shape;7181;p5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5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5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5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5" name="Google Shape;7185;p5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6" name="Google Shape;7186;p5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5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5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5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5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5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5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5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5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95" name="Google Shape;7195;p55"/>
          <p:cNvGrpSpPr/>
          <p:nvPr/>
        </p:nvGrpSpPr>
        <p:grpSpPr>
          <a:xfrm rot="5400000">
            <a:off x="5951337" y="3228841"/>
            <a:ext cx="164064" cy="1414916"/>
            <a:chOff x="4428249" y="1369375"/>
            <a:chExt cx="36905" cy="429569"/>
          </a:xfrm>
        </p:grpSpPr>
        <p:sp>
          <p:nvSpPr>
            <p:cNvPr id="7196" name="Google Shape;7196;p5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5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5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5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5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5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2" name="Google Shape;7202;p5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3" name="Google Shape;7203;p5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5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5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5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5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5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5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5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5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2" name="Google Shape;7212;p5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3" name="Google Shape;7213;p5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4" name="Google Shape;7214;p5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5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6" name="Google Shape;7216;p5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7" name="Google Shape;7217;p5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5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5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5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5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5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5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5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5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5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5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28" name="Google Shape;7228;p55"/>
          <p:cNvGrpSpPr/>
          <p:nvPr/>
        </p:nvGrpSpPr>
        <p:grpSpPr>
          <a:xfrm rot="10800000" flipH="1">
            <a:off x="5323766" y="2817385"/>
            <a:ext cx="1419207" cy="24808"/>
            <a:chOff x="219558" y="4738465"/>
            <a:chExt cx="5852400" cy="102300"/>
          </a:xfrm>
        </p:grpSpPr>
        <p:cxnSp>
          <p:nvCxnSpPr>
            <p:cNvPr id="7229" name="Google Shape;7229;p5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230" name="Google Shape;7230;p5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1" name="Google Shape;7231;p5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2" name="Google Shape;7232;p5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3" name="Google Shape;7233;p5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4" name="Google Shape;7234;p5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35" name="Google Shape;7235;p55"/>
          <p:cNvGrpSpPr/>
          <p:nvPr/>
        </p:nvGrpSpPr>
        <p:grpSpPr>
          <a:xfrm>
            <a:off x="5335084" y="3190448"/>
            <a:ext cx="1396570" cy="385016"/>
            <a:chOff x="5286284" y="2966544"/>
            <a:chExt cx="1396570" cy="385016"/>
          </a:xfrm>
        </p:grpSpPr>
        <p:cxnSp>
          <p:nvCxnSpPr>
            <p:cNvPr id="7236" name="Google Shape;7236;p5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237" name="Google Shape;7237;p5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238" name="Google Shape;7238;p55"/>
            <p:cNvGrpSpPr/>
            <p:nvPr/>
          </p:nvGrpSpPr>
          <p:grpSpPr>
            <a:xfrm>
              <a:off x="5287688" y="3173364"/>
              <a:ext cx="1395166" cy="74100"/>
              <a:chOff x="5287688" y="3173364"/>
              <a:chExt cx="1395166" cy="74100"/>
            </a:xfrm>
          </p:grpSpPr>
          <p:cxnSp>
            <p:nvCxnSpPr>
              <p:cNvPr id="7239" name="Google Shape;7239;p5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240" name="Google Shape;7240;p5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241" name="Google Shape;7241;p5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42" name="Google Shape;7242;p5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43" name="Google Shape;7243;p5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44" name="Google Shape;7244;p5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45" name="Google Shape;7245;p5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246" name="Google Shape;7246;p5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247" name="Google Shape;7247;p5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248" name="Google Shape;7248;p55"/>
          <p:cNvGrpSpPr/>
          <p:nvPr/>
        </p:nvGrpSpPr>
        <p:grpSpPr>
          <a:xfrm>
            <a:off x="2021150" y="1609224"/>
            <a:ext cx="1182276" cy="662027"/>
            <a:chOff x="2029517" y="1732295"/>
            <a:chExt cx="1149068" cy="643432"/>
          </a:xfrm>
        </p:grpSpPr>
        <p:grpSp>
          <p:nvGrpSpPr>
            <p:cNvPr id="7249" name="Google Shape;7249;p55"/>
            <p:cNvGrpSpPr/>
            <p:nvPr/>
          </p:nvGrpSpPr>
          <p:grpSpPr>
            <a:xfrm>
              <a:off x="2708660" y="1746937"/>
              <a:ext cx="455427" cy="244429"/>
              <a:chOff x="2700693" y="1746937"/>
              <a:chExt cx="455427" cy="244429"/>
            </a:xfrm>
          </p:grpSpPr>
          <p:grpSp>
            <p:nvGrpSpPr>
              <p:cNvPr id="7250" name="Google Shape;7250;p55"/>
              <p:cNvGrpSpPr/>
              <p:nvPr/>
            </p:nvGrpSpPr>
            <p:grpSpPr>
              <a:xfrm>
                <a:off x="2905682" y="1782817"/>
                <a:ext cx="250438" cy="208549"/>
                <a:chOff x="2905682" y="1782817"/>
                <a:chExt cx="250438" cy="208549"/>
              </a:xfrm>
            </p:grpSpPr>
            <p:cxnSp>
              <p:nvCxnSpPr>
                <p:cNvPr id="7251" name="Google Shape;7251;p5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52" name="Google Shape;7252;p5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3" name="Google Shape;7253;p55"/>
              <p:cNvGrpSpPr/>
              <p:nvPr/>
            </p:nvGrpSpPr>
            <p:grpSpPr>
              <a:xfrm>
                <a:off x="2700693" y="1746937"/>
                <a:ext cx="449967" cy="72374"/>
                <a:chOff x="2700693" y="1746937"/>
                <a:chExt cx="449967" cy="72374"/>
              </a:xfrm>
            </p:grpSpPr>
            <p:cxnSp>
              <p:nvCxnSpPr>
                <p:cNvPr id="7254" name="Google Shape;7254;p5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55" name="Google Shape;7255;p5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56" name="Google Shape;7256;p55"/>
            <p:cNvGrpSpPr/>
            <p:nvPr/>
          </p:nvGrpSpPr>
          <p:grpSpPr>
            <a:xfrm>
              <a:off x="2029517" y="1732295"/>
              <a:ext cx="1149068" cy="643432"/>
              <a:chOff x="2029517" y="1732295"/>
              <a:chExt cx="1149068" cy="643432"/>
            </a:xfrm>
          </p:grpSpPr>
          <p:grpSp>
            <p:nvGrpSpPr>
              <p:cNvPr id="7257" name="Google Shape;7257;p55"/>
              <p:cNvGrpSpPr/>
              <p:nvPr/>
            </p:nvGrpSpPr>
            <p:grpSpPr>
              <a:xfrm>
                <a:off x="2703618" y="2103152"/>
                <a:ext cx="474966" cy="260017"/>
                <a:chOff x="2703618" y="2103152"/>
                <a:chExt cx="474966" cy="260017"/>
              </a:xfrm>
            </p:grpSpPr>
            <p:grpSp>
              <p:nvGrpSpPr>
                <p:cNvPr id="7258" name="Google Shape;7258;p55"/>
                <p:cNvGrpSpPr/>
                <p:nvPr/>
              </p:nvGrpSpPr>
              <p:grpSpPr>
                <a:xfrm>
                  <a:off x="2703618" y="2290640"/>
                  <a:ext cx="450291" cy="72529"/>
                  <a:chOff x="2703618" y="2290640"/>
                  <a:chExt cx="450291" cy="72529"/>
                </a:xfrm>
              </p:grpSpPr>
              <p:cxnSp>
                <p:nvCxnSpPr>
                  <p:cNvPr id="7259" name="Google Shape;7259;p5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60" name="Google Shape;7260;p5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1" name="Google Shape;7261;p55"/>
                <p:cNvGrpSpPr/>
                <p:nvPr/>
              </p:nvGrpSpPr>
              <p:grpSpPr>
                <a:xfrm>
                  <a:off x="2908607" y="2103152"/>
                  <a:ext cx="269977" cy="223538"/>
                  <a:chOff x="2908607" y="2103152"/>
                  <a:chExt cx="269977" cy="223538"/>
                </a:xfrm>
              </p:grpSpPr>
              <p:cxnSp>
                <p:nvCxnSpPr>
                  <p:cNvPr id="7262" name="Google Shape;7262;p5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63" name="Google Shape;7263;p5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64" name="Google Shape;7264;p55"/>
              <p:cNvGrpSpPr/>
              <p:nvPr/>
            </p:nvGrpSpPr>
            <p:grpSpPr>
              <a:xfrm>
                <a:off x="2029517" y="1732295"/>
                <a:ext cx="685827" cy="643432"/>
                <a:chOff x="2029517" y="1732295"/>
                <a:chExt cx="685827" cy="643432"/>
              </a:xfrm>
            </p:grpSpPr>
            <p:sp>
              <p:nvSpPr>
                <p:cNvPr id="7265" name="Google Shape;7265;p5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66" name="Google Shape;7266;p55"/>
                <p:cNvGrpSpPr/>
                <p:nvPr/>
              </p:nvGrpSpPr>
              <p:grpSpPr>
                <a:xfrm>
                  <a:off x="2158948" y="1732295"/>
                  <a:ext cx="556396" cy="333108"/>
                  <a:chOff x="2158948" y="1732295"/>
                  <a:chExt cx="556396" cy="333108"/>
                </a:xfrm>
              </p:grpSpPr>
              <p:cxnSp>
                <p:nvCxnSpPr>
                  <p:cNvPr id="7267" name="Google Shape;7267;p5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68" name="Google Shape;7268;p5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9" name="Google Shape;7269;p55"/>
                <p:cNvGrpSpPr/>
                <p:nvPr/>
              </p:nvGrpSpPr>
              <p:grpSpPr>
                <a:xfrm>
                  <a:off x="2159908" y="2065057"/>
                  <a:ext cx="550884" cy="310670"/>
                  <a:chOff x="2159908" y="2065057"/>
                  <a:chExt cx="550884" cy="310670"/>
                </a:xfrm>
              </p:grpSpPr>
              <p:cxnSp>
                <p:nvCxnSpPr>
                  <p:cNvPr id="7270" name="Google Shape;7270;p5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71" name="Google Shape;7271;p5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7272" name="Google Shape;7272;p55"/>
          <p:cNvGrpSpPr/>
          <p:nvPr/>
        </p:nvGrpSpPr>
        <p:grpSpPr>
          <a:xfrm>
            <a:off x="706399" y="1556837"/>
            <a:ext cx="962651" cy="810058"/>
            <a:chOff x="844912" y="1681380"/>
            <a:chExt cx="935611" cy="787305"/>
          </a:xfrm>
        </p:grpSpPr>
        <p:grpSp>
          <p:nvGrpSpPr>
            <p:cNvPr id="7273" name="Google Shape;7273;p55"/>
            <p:cNvGrpSpPr/>
            <p:nvPr/>
          </p:nvGrpSpPr>
          <p:grpSpPr>
            <a:xfrm>
              <a:off x="844912" y="1819635"/>
              <a:ext cx="329836" cy="510016"/>
              <a:chOff x="844912" y="1819635"/>
              <a:chExt cx="329836" cy="510016"/>
            </a:xfrm>
          </p:grpSpPr>
          <p:sp>
            <p:nvSpPr>
              <p:cNvPr id="7274" name="Google Shape;7274;p5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5" name="Google Shape;7275;p5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6" name="Google Shape;7276;p5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5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5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5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0" name="Google Shape;7280;p55"/>
            <p:cNvGrpSpPr/>
            <p:nvPr/>
          </p:nvGrpSpPr>
          <p:grpSpPr>
            <a:xfrm>
              <a:off x="1284601" y="2158168"/>
              <a:ext cx="495923" cy="310517"/>
              <a:chOff x="1284601" y="2158168"/>
              <a:chExt cx="495923" cy="310517"/>
            </a:xfrm>
          </p:grpSpPr>
          <p:sp>
            <p:nvSpPr>
              <p:cNvPr id="7281" name="Google Shape;7281;p5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82" name="Google Shape;7282;p55"/>
              <p:cNvGrpSpPr/>
              <p:nvPr/>
            </p:nvGrpSpPr>
            <p:grpSpPr>
              <a:xfrm>
                <a:off x="1507666" y="2158168"/>
                <a:ext cx="272858" cy="310517"/>
                <a:chOff x="1507666" y="2158168"/>
                <a:chExt cx="272858" cy="310517"/>
              </a:xfrm>
            </p:grpSpPr>
            <p:grpSp>
              <p:nvGrpSpPr>
                <p:cNvPr id="7283" name="Google Shape;7283;p55"/>
                <p:cNvGrpSpPr/>
                <p:nvPr/>
              </p:nvGrpSpPr>
              <p:grpSpPr>
                <a:xfrm>
                  <a:off x="1507666" y="2176104"/>
                  <a:ext cx="166395" cy="273149"/>
                  <a:chOff x="1507666" y="2176104"/>
                  <a:chExt cx="166395" cy="273149"/>
                </a:xfrm>
              </p:grpSpPr>
              <p:sp>
                <p:nvSpPr>
                  <p:cNvPr id="7284" name="Google Shape;7284;p5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5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5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5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5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9" name="Google Shape;7289;p5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0" name="Google Shape;7290;p5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91" name="Google Shape;7291;p5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5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93" name="Google Shape;7293;p55"/>
            <p:cNvGrpSpPr/>
            <p:nvPr/>
          </p:nvGrpSpPr>
          <p:grpSpPr>
            <a:xfrm>
              <a:off x="1284601" y="1681380"/>
              <a:ext cx="495923" cy="310517"/>
              <a:chOff x="1284601" y="1681380"/>
              <a:chExt cx="495923" cy="310517"/>
            </a:xfrm>
          </p:grpSpPr>
          <p:sp>
            <p:nvSpPr>
              <p:cNvPr id="7294" name="Google Shape;7294;p5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95" name="Google Shape;7295;p55"/>
              <p:cNvGrpSpPr/>
              <p:nvPr/>
            </p:nvGrpSpPr>
            <p:grpSpPr>
              <a:xfrm>
                <a:off x="1507666" y="1681380"/>
                <a:ext cx="272858" cy="310517"/>
                <a:chOff x="1507666" y="1681380"/>
                <a:chExt cx="272858" cy="310517"/>
              </a:xfrm>
            </p:grpSpPr>
            <p:grpSp>
              <p:nvGrpSpPr>
                <p:cNvPr id="7296" name="Google Shape;7296;p55"/>
                <p:cNvGrpSpPr/>
                <p:nvPr/>
              </p:nvGrpSpPr>
              <p:grpSpPr>
                <a:xfrm>
                  <a:off x="1507666" y="1700120"/>
                  <a:ext cx="166395" cy="272984"/>
                  <a:chOff x="1507666" y="1700120"/>
                  <a:chExt cx="166395" cy="272984"/>
                </a:xfrm>
              </p:grpSpPr>
              <p:sp>
                <p:nvSpPr>
                  <p:cNvPr id="7297" name="Google Shape;7297;p5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5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5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5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5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5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5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304" name="Google Shape;7304;p5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5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306" name="Google Shape;7306;p55"/>
          <p:cNvGrpSpPr/>
          <p:nvPr/>
        </p:nvGrpSpPr>
        <p:grpSpPr>
          <a:xfrm>
            <a:off x="6815339" y="2324267"/>
            <a:ext cx="1622269" cy="552443"/>
            <a:chOff x="6894650" y="2574740"/>
            <a:chExt cx="1445100" cy="492111"/>
          </a:xfrm>
        </p:grpSpPr>
        <p:sp>
          <p:nvSpPr>
            <p:cNvPr id="7307" name="Google Shape;7307;p5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5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5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5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1" name="Google Shape;7311;p5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312" name="Google Shape;7312;p5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313" name="Google Shape;7313;p55"/>
          <p:cNvGrpSpPr/>
          <p:nvPr/>
        </p:nvGrpSpPr>
        <p:grpSpPr>
          <a:xfrm>
            <a:off x="6834882" y="3698522"/>
            <a:ext cx="1583206" cy="475705"/>
            <a:chOff x="6953919" y="3907920"/>
            <a:chExt cx="1377300" cy="475705"/>
          </a:xfrm>
        </p:grpSpPr>
        <p:cxnSp>
          <p:nvCxnSpPr>
            <p:cNvPr id="7314" name="Google Shape;7314;p5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315" name="Google Shape;7315;p5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316" name="Google Shape;7316;p5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317" name="Google Shape;7317;p5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318" name="Google Shape;7318;p5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319" name="Google Shape;7319;p55"/>
          <p:cNvGrpSpPr/>
          <p:nvPr/>
        </p:nvGrpSpPr>
        <p:grpSpPr>
          <a:xfrm>
            <a:off x="2338470" y="2459668"/>
            <a:ext cx="836286" cy="824529"/>
            <a:chOff x="2389399" y="2595741"/>
            <a:chExt cx="812796" cy="801369"/>
          </a:xfrm>
        </p:grpSpPr>
        <p:grpSp>
          <p:nvGrpSpPr>
            <p:cNvPr id="7320" name="Google Shape;7320;p55"/>
            <p:cNvGrpSpPr/>
            <p:nvPr/>
          </p:nvGrpSpPr>
          <p:grpSpPr>
            <a:xfrm>
              <a:off x="2492145" y="2881565"/>
              <a:ext cx="607300" cy="229751"/>
              <a:chOff x="2492145" y="2881565"/>
              <a:chExt cx="607300" cy="229751"/>
            </a:xfrm>
          </p:grpSpPr>
          <p:sp>
            <p:nvSpPr>
              <p:cNvPr id="7321" name="Google Shape;7321;p5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2" name="Google Shape;7322;p5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5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24" name="Google Shape;7324;p55"/>
            <p:cNvGrpSpPr/>
            <p:nvPr/>
          </p:nvGrpSpPr>
          <p:grpSpPr>
            <a:xfrm>
              <a:off x="2389399" y="2595741"/>
              <a:ext cx="812796" cy="296825"/>
              <a:chOff x="2389399" y="2595741"/>
              <a:chExt cx="812796" cy="296825"/>
            </a:xfrm>
          </p:grpSpPr>
          <p:grpSp>
            <p:nvGrpSpPr>
              <p:cNvPr id="7325" name="Google Shape;7325;p55"/>
              <p:cNvGrpSpPr/>
              <p:nvPr/>
            </p:nvGrpSpPr>
            <p:grpSpPr>
              <a:xfrm>
                <a:off x="2389399" y="2595741"/>
                <a:ext cx="363638" cy="296825"/>
                <a:chOff x="2389399" y="2595741"/>
                <a:chExt cx="363638" cy="296825"/>
              </a:xfrm>
            </p:grpSpPr>
            <p:grpSp>
              <p:nvGrpSpPr>
                <p:cNvPr id="7326" name="Google Shape;7326;p55"/>
                <p:cNvGrpSpPr/>
                <p:nvPr/>
              </p:nvGrpSpPr>
              <p:grpSpPr>
                <a:xfrm>
                  <a:off x="2493852" y="2794333"/>
                  <a:ext cx="259185" cy="98232"/>
                  <a:chOff x="2493852" y="2794333"/>
                  <a:chExt cx="259185" cy="98232"/>
                </a:xfrm>
              </p:grpSpPr>
              <p:sp>
                <p:nvSpPr>
                  <p:cNvPr id="7327" name="Google Shape;7327;p5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8" name="Google Shape;7328;p5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9" name="Google Shape;7329;p5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30" name="Google Shape;7330;p55"/>
                <p:cNvGrpSpPr/>
                <p:nvPr/>
              </p:nvGrpSpPr>
              <p:grpSpPr>
                <a:xfrm>
                  <a:off x="2389399" y="2595741"/>
                  <a:ext cx="224343" cy="182054"/>
                  <a:chOff x="2389399" y="2595741"/>
                  <a:chExt cx="224343" cy="182054"/>
                </a:xfrm>
              </p:grpSpPr>
              <p:sp>
                <p:nvSpPr>
                  <p:cNvPr id="7331" name="Google Shape;7331;p5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5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333" name="Google Shape;7333;p55"/>
              <p:cNvGrpSpPr/>
              <p:nvPr/>
            </p:nvGrpSpPr>
            <p:grpSpPr>
              <a:xfrm>
                <a:off x="2683630" y="2595741"/>
                <a:ext cx="224334" cy="296825"/>
                <a:chOff x="2683630" y="2595741"/>
                <a:chExt cx="224334" cy="296825"/>
              </a:xfrm>
            </p:grpSpPr>
            <p:grpSp>
              <p:nvGrpSpPr>
                <p:cNvPr id="7334" name="Google Shape;7334;p55"/>
                <p:cNvGrpSpPr/>
                <p:nvPr/>
              </p:nvGrpSpPr>
              <p:grpSpPr>
                <a:xfrm>
                  <a:off x="2788083" y="2794333"/>
                  <a:ext cx="15356" cy="98232"/>
                  <a:chOff x="2788083" y="2794333"/>
                  <a:chExt cx="15356" cy="98232"/>
                </a:xfrm>
              </p:grpSpPr>
              <p:sp>
                <p:nvSpPr>
                  <p:cNvPr id="7335" name="Google Shape;7335;p5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5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5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38" name="Google Shape;7338;p55"/>
                <p:cNvGrpSpPr/>
                <p:nvPr/>
              </p:nvGrpSpPr>
              <p:grpSpPr>
                <a:xfrm>
                  <a:off x="2683630" y="2595741"/>
                  <a:ext cx="224334" cy="182054"/>
                  <a:chOff x="2683630" y="2595741"/>
                  <a:chExt cx="224334" cy="182054"/>
                </a:xfrm>
              </p:grpSpPr>
              <p:sp>
                <p:nvSpPr>
                  <p:cNvPr id="7339" name="Google Shape;7339;p5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5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341" name="Google Shape;7341;p55"/>
              <p:cNvGrpSpPr/>
              <p:nvPr/>
            </p:nvGrpSpPr>
            <p:grpSpPr>
              <a:xfrm>
                <a:off x="2838475" y="2595741"/>
                <a:ext cx="363719" cy="296825"/>
                <a:chOff x="2838475" y="2595741"/>
                <a:chExt cx="363719" cy="296825"/>
              </a:xfrm>
            </p:grpSpPr>
            <p:grpSp>
              <p:nvGrpSpPr>
                <p:cNvPr id="7342" name="Google Shape;7342;p55"/>
                <p:cNvGrpSpPr/>
                <p:nvPr/>
              </p:nvGrpSpPr>
              <p:grpSpPr>
                <a:xfrm>
                  <a:off x="2838475" y="2794333"/>
                  <a:ext cx="259185" cy="98232"/>
                  <a:chOff x="2838475" y="2794333"/>
                  <a:chExt cx="259185" cy="98232"/>
                </a:xfrm>
              </p:grpSpPr>
              <p:sp>
                <p:nvSpPr>
                  <p:cNvPr id="7343" name="Google Shape;7343;p5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5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5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46" name="Google Shape;7346;p55"/>
                <p:cNvGrpSpPr/>
                <p:nvPr/>
              </p:nvGrpSpPr>
              <p:grpSpPr>
                <a:xfrm>
                  <a:off x="2977852" y="2595741"/>
                  <a:ext cx="224343" cy="182054"/>
                  <a:chOff x="2977852" y="2595741"/>
                  <a:chExt cx="224343" cy="182054"/>
                </a:xfrm>
              </p:grpSpPr>
              <p:sp>
                <p:nvSpPr>
                  <p:cNvPr id="7347" name="Google Shape;7347;p5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5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349" name="Google Shape;7349;p55"/>
            <p:cNvGrpSpPr/>
            <p:nvPr/>
          </p:nvGrpSpPr>
          <p:grpSpPr>
            <a:xfrm>
              <a:off x="2389399" y="3100241"/>
              <a:ext cx="812796" cy="296869"/>
              <a:chOff x="2389399" y="3100241"/>
              <a:chExt cx="812796" cy="296869"/>
            </a:xfrm>
          </p:grpSpPr>
          <p:grpSp>
            <p:nvGrpSpPr>
              <p:cNvPr id="7350" name="Google Shape;7350;p55"/>
              <p:cNvGrpSpPr/>
              <p:nvPr/>
            </p:nvGrpSpPr>
            <p:grpSpPr>
              <a:xfrm>
                <a:off x="2683630" y="3100241"/>
                <a:ext cx="224334" cy="296869"/>
                <a:chOff x="2683630" y="3100241"/>
                <a:chExt cx="224334" cy="296869"/>
              </a:xfrm>
            </p:grpSpPr>
            <p:grpSp>
              <p:nvGrpSpPr>
                <p:cNvPr id="7351" name="Google Shape;7351;p55"/>
                <p:cNvGrpSpPr/>
                <p:nvPr/>
              </p:nvGrpSpPr>
              <p:grpSpPr>
                <a:xfrm>
                  <a:off x="2788083" y="3100241"/>
                  <a:ext cx="15356" cy="98237"/>
                  <a:chOff x="2788083" y="3100241"/>
                  <a:chExt cx="15356" cy="98237"/>
                </a:xfrm>
              </p:grpSpPr>
              <p:sp>
                <p:nvSpPr>
                  <p:cNvPr id="7352" name="Google Shape;7352;p5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5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5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55" name="Google Shape;7355;p55"/>
                <p:cNvGrpSpPr/>
                <p:nvPr/>
              </p:nvGrpSpPr>
              <p:grpSpPr>
                <a:xfrm>
                  <a:off x="2683630" y="3215065"/>
                  <a:ext cx="224334" cy="182045"/>
                  <a:chOff x="2683630" y="3215065"/>
                  <a:chExt cx="224334" cy="182045"/>
                </a:xfrm>
              </p:grpSpPr>
              <p:sp>
                <p:nvSpPr>
                  <p:cNvPr id="7356" name="Google Shape;7356;p5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5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358" name="Google Shape;7358;p55"/>
              <p:cNvGrpSpPr/>
              <p:nvPr/>
            </p:nvGrpSpPr>
            <p:grpSpPr>
              <a:xfrm>
                <a:off x="2389399" y="3100241"/>
                <a:ext cx="363638" cy="296869"/>
                <a:chOff x="2389399" y="3100241"/>
                <a:chExt cx="363638" cy="296869"/>
              </a:xfrm>
            </p:grpSpPr>
            <p:grpSp>
              <p:nvGrpSpPr>
                <p:cNvPr id="7359" name="Google Shape;7359;p55"/>
                <p:cNvGrpSpPr/>
                <p:nvPr/>
              </p:nvGrpSpPr>
              <p:grpSpPr>
                <a:xfrm>
                  <a:off x="2493852" y="3100241"/>
                  <a:ext cx="259185" cy="98237"/>
                  <a:chOff x="2493852" y="3100241"/>
                  <a:chExt cx="259185" cy="98237"/>
                </a:xfrm>
              </p:grpSpPr>
              <p:sp>
                <p:nvSpPr>
                  <p:cNvPr id="7360" name="Google Shape;7360;p5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5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5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63" name="Google Shape;7363;p55"/>
                <p:cNvGrpSpPr/>
                <p:nvPr/>
              </p:nvGrpSpPr>
              <p:grpSpPr>
                <a:xfrm>
                  <a:off x="2389399" y="3215065"/>
                  <a:ext cx="224343" cy="182045"/>
                  <a:chOff x="2389399" y="3215065"/>
                  <a:chExt cx="224343" cy="182045"/>
                </a:xfrm>
              </p:grpSpPr>
              <p:sp>
                <p:nvSpPr>
                  <p:cNvPr id="7364" name="Google Shape;7364;p5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5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366" name="Google Shape;7366;p55"/>
              <p:cNvGrpSpPr/>
              <p:nvPr/>
            </p:nvGrpSpPr>
            <p:grpSpPr>
              <a:xfrm>
                <a:off x="2838475" y="3100241"/>
                <a:ext cx="363719" cy="296869"/>
                <a:chOff x="2838475" y="3100241"/>
                <a:chExt cx="363719" cy="296869"/>
              </a:xfrm>
            </p:grpSpPr>
            <p:grpSp>
              <p:nvGrpSpPr>
                <p:cNvPr id="7367" name="Google Shape;7367;p55"/>
                <p:cNvGrpSpPr/>
                <p:nvPr/>
              </p:nvGrpSpPr>
              <p:grpSpPr>
                <a:xfrm>
                  <a:off x="2838475" y="3100241"/>
                  <a:ext cx="259185" cy="98237"/>
                  <a:chOff x="2838475" y="3100241"/>
                  <a:chExt cx="259185" cy="98237"/>
                </a:xfrm>
              </p:grpSpPr>
              <p:sp>
                <p:nvSpPr>
                  <p:cNvPr id="7368" name="Google Shape;7368;p5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5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5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1" name="Google Shape;7371;p55"/>
                <p:cNvGrpSpPr/>
                <p:nvPr/>
              </p:nvGrpSpPr>
              <p:grpSpPr>
                <a:xfrm>
                  <a:off x="2977852" y="3215065"/>
                  <a:ext cx="224343" cy="182045"/>
                  <a:chOff x="2977852" y="3215065"/>
                  <a:chExt cx="224343" cy="182045"/>
                </a:xfrm>
              </p:grpSpPr>
              <p:sp>
                <p:nvSpPr>
                  <p:cNvPr id="7372" name="Google Shape;7372;p5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5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29"/>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 OF CONTENTS</a:t>
            </a:r>
            <a:endParaRPr lang="en-GB"/>
          </a:p>
        </p:txBody>
      </p:sp>
      <p:sp>
        <p:nvSpPr>
          <p:cNvPr id="283" name="Google Shape;283;p29"/>
          <p:cNvSpPr txBox="1"/>
          <p:nvPr>
            <p:ph type="title" idx="2"/>
          </p:nvPr>
        </p:nvSpPr>
        <p:spPr>
          <a:xfrm>
            <a:off x="1543325" y="1579408"/>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01</a:t>
            </a:r>
            <a:endParaRPr lang="en-GB"/>
          </a:p>
        </p:txBody>
      </p:sp>
      <p:sp>
        <p:nvSpPr>
          <p:cNvPr id="284" name="Google Shape;284;p29"/>
          <p:cNvSpPr txBox="1"/>
          <p:nvPr>
            <p:ph type="title" idx="3"/>
          </p:nvPr>
        </p:nvSpPr>
        <p:spPr>
          <a:xfrm>
            <a:off x="1467400" y="3155769"/>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04</a:t>
            </a:r>
            <a:endParaRPr lang="en-GB"/>
          </a:p>
        </p:txBody>
      </p:sp>
      <p:sp>
        <p:nvSpPr>
          <p:cNvPr id="285" name="Google Shape;285;p29"/>
          <p:cNvSpPr txBox="1"/>
          <p:nvPr>
            <p:ph type="title" idx="4"/>
          </p:nvPr>
        </p:nvSpPr>
        <p:spPr>
          <a:xfrm>
            <a:off x="4204650" y="1579408"/>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02</a:t>
            </a:r>
            <a:endParaRPr lang="en-GB"/>
          </a:p>
        </p:txBody>
      </p:sp>
      <p:sp>
        <p:nvSpPr>
          <p:cNvPr id="286" name="Google Shape;286;p29"/>
          <p:cNvSpPr txBox="1"/>
          <p:nvPr>
            <p:ph type="title" idx="5"/>
          </p:nvPr>
        </p:nvSpPr>
        <p:spPr>
          <a:xfrm>
            <a:off x="4204625" y="3155769"/>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05</a:t>
            </a:r>
            <a:endParaRPr lang="en-GB"/>
          </a:p>
        </p:txBody>
      </p:sp>
      <p:sp>
        <p:nvSpPr>
          <p:cNvPr id="287" name="Google Shape;287;p29"/>
          <p:cNvSpPr txBox="1"/>
          <p:nvPr>
            <p:ph type="title" idx="6"/>
          </p:nvPr>
        </p:nvSpPr>
        <p:spPr>
          <a:xfrm>
            <a:off x="6865975" y="1579408"/>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03</a:t>
            </a:r>
            <a:endParaRPr lang="en-GB"/>
          </a:p>
        </p:txBody>
      </p:sp>
      <p:sp>
        <p:nvSpPr>
          <p:cNvPr id="288" name="Google Shape;288;p29"/>
          <p:cNvSpPr txBox="1"/>
          <p:nvPr>
            <p:ph type="title" idx="7"/>
          </p:nvPr>
        </p:nvSpPr>
        <p:spPr>
          <a:xfrm>
            <a:off x="6865950" y="3155769"/>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06</a:t>
            </a:r>
            <a:endParaRPr lang="en-GB"/>
          </a:p>
        </p:txBody>
      </p:sp>
      <p:sp>
        <p:nvSpPr>
          <p:cNvPr id="289" name="Google Shape;289;p29"/>
          <p:cNvSpPr txBox="1"/>
          <p:nvPr>
            <p:ph type="subTitle" idx="1"/>
          </p:nvPr>
        </p:nvSpPr>
        <p:spPr>
          <a:xfrm>
            <a:off x="757925" y="1890163"/>
            <a:ext cx="2305500" cy="73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BUSINESS</a:t>
            </a:r>
            <a:endParaRPr lang="en-GB"/>
          </a:p>
          <a:p>
            <a:pPr marL="0" lvl="0" indent="0" algn="ctr" rtl="0">
              <a:spcBef>
                <a:spcPts val="0"/>
              </a:spcBef>
              <a:spcAft>
                <a:spcPts val="0"/>
              </a:spcAft>
              <a:buNone/>
            </a:pPr>
            <a:r>
              <a:rPr lang="en-GB"/>
              <a:t>PLAN</a:t>
            </a:r>
            <a:endParaRPr lang="en-GB"/>
          </a:p>
        </p:txBody>
      </p:sp>
      <p:sp>
        <p:nvSpPr>
          <p:cNvPr id="290" name="Google Shape;290;p29"/>
          <p:cNvSpPr txBox="1"/>
          <p:nvPr>
            <p:ph type="subTitle" idx="8"/>
          </p:nvPr>
        </p:nvSpPr>
        <p:spPr>
          <a:xfrm>
            <a:off x="3419250" y="1890163"/>
            <a:ext cx="2305500" cy="73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COMPANY DESCRIPTION</a:t>
            </a:r>
            <a:endParaRPr lang="en-GB"/>
          </a:p>
        </p:txBody>
      </p:sp>
      <p:sp>
        <p:nvSpPr>
          <p:cNvPr id="291" name="Google Shape;291;p29"/>
          <p:cNvSpPr txBox="1"/>
          <p:nvPr>
            <p:ph type="subTitle" idx="9"/>
          </p:nvPr>
        </p:nvSpPr>
        <p:spPr>
          <a:xfrm>
            <a:off x="6080575" y="1890163"/>
            <a:ext cx="2305500" cy="73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MARKET</a:t>
            </a:r>
            <a:endParaRPr lang="en-GB"/>
          </a:p>
          <a:p>
            <a:pPr marL="0" lvl="0" indent="0" algn="ctr" rtl="0">
              <a:spcBef>
                <a:spcPts val="0"/>
              </a:spcBef>
              <a:spcAft>
                <a:spcPts val="0"/>
              </a:spcAft>
              <a:buNone/>
            </a:pPr>
            <a:r>
              <a:rPr lang="en-GB"/>
              <a:t>ANALYSIS</a:t>
            </a:r>
            <a:endParaRPr lang="en-GB"/>
          </a:p>
        </p:txBody>
      </p:sp>
      <p:sp>
        <p:nvSpPr>
          <p:cNvPr id="292" name="Google Shape;292;p29"/>
          <p:cNvSpPr txBox="1"/>
          <p:nvPr>
            <p:ph type="subTitle" idx="13"/>
          </p:nvPr>
        </p:nvSpPr>
        <p:spPr>
          <a:xfrm>
            <a:off x="757925" y="3466491"/>
            <a:ext cx="2305500" cy="73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PRODUCTS</a:t>
            </a:r>
            <a:endParaRPr lang="en-GB"/>
          </a:p>
          <a:p>
            <a:pPr marL="0" lvl="0" indent="0" algn="ctr" rtl="0">
              <a:spcBef>
                <a:spcPts val="0"/>
              </a:spcBef>
              <a:spcAft>
                <a:spcPts val="0"/>
              </a:spcAft>
              <a:buNone/>
            </a:pPr>
            <a:r>
              <a:rPr lang="en-GB"/>
              <a:t>OR SERVICES</a:t>
            </a:r>
            <a:endParaRPr lang="en-GB"/>
          </a:p>
        </p:txBody>
      </p:sp>
      <p:sp>
        <p:nvSpPr>
          <p:cNvPr id="293" name="Google Shape;293;p29"/>
          <p:cNvSpPr txBox="1"/>
          <p:nvPr>
            <p:ph type="subTitle" idx="14"/>
          </p:nvPr>
        </p:nvSpPr>
        <p:spPr>
          <a:xfrm>
            <a:off x="3419250" y="3466491"/>
            <a:ext cx="2305500" cy="73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MK &amp; SALES STRATEGY</a:t>
            </a:r>
            <a:endParaRPr lang="en-GB"/>
          </a:p>
        </p:txBody>
      </p:sp>
      <p:sp>
        <p:nvSpPr>
          <p:cNvPr id="294" name="Google Shape;294;p29"/>
          <p:cNvSpPr txBox="1"/>
          <p:nvPr>
            <p:ph type="subTitle" idx="15"/>
          </p:nvPr>
        </p:nvSpPr>
        <p:spPr>
          <a:xfrm>
            <a:off x="6080575" y="3466491"/>
            <a:ext cx="2305500" cy="73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FINANCIAL</a:t>
            </a:r>
            <a:endParaRPr lang="en-GB"/>
          </a:p>
          <a:p>
            <a:pPr marL="0" lvl="0" indent="0" algn="ctr" rtl="0">
              <a:spcBef>
                <a:spcPts val="0"/>
              </a:spcBef>
              <a:spcAft>
                <a:spcPts val="0"/>
              </a:spcAft>
              <a:buNone/>
            </a:pPr>
            <a:r>
              <a:rPr lang="en-GB"/>
              <a:t>PROJECTIONS</a:t>
            </a:r>
            <a:endParaRPr lang="en-GB"/>
          </a:p>
        </p:txBody>
      </p:sp>
      <p:cxnSp>
        <p:nvCxnSpPr>
          <p:cNvPr id="295" name="Google Shape;295;p29"/>
          <p:cNvCxnSpPr/>
          <p:nvPr/>
        </p:nvCxnSpPr>
        <p:spPr>
          <a:xfrm>
            <a:off x="1616675" y="1435525"/>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296" name="Google Shape;296;p29"/>
          <p:cNvCxnSpPr/>
          <p:nvPr/>
        </p:nvCxnSpPr>
        <p:spPr>
          <a:xfrm>
            <a:off x="4278000" y="1435525"/>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297" name="Google Shape;297;p29"/>
          <p:cNvCxnSpPr/>
          <p:nvPr/>
        </p:nvCxnSpPr>
        <p:spPr>
          <a:xfrm>
            <a:off x="6939325" y="1435525"/>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298" name="Google Shape;298;p29"/>
          <p:cNvCxnSpPr/>
          <p:nvPr/>
        </p:nvCxnSpPr>
        <p:spPr>
          <a:xfrm>
            <a:off x="1540750" y="3015125"/>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299" name="Google Shape;299;p29"/>
          <p:cNvCxnSpPr/>
          <p:nvPr/>
        </p:nvCxnSpPr>
        <p:spPr>
          <a:xfrm>
            <a:off x="4278000" y="3015125"/>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00" name="Google Shape;300;p29"/>
          <p:cNvCxnSpPr/>
          <p:nvPr/>
        </p:nvCxnSpPr>
        <p:spPr>
          <a:xfrm>
            <a:off x="6939325" y="3015125"/>
            <a:ext cx="5880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7377" name="Shape 7377"/>
        <p:cNvGrpSpPr/>
        <p:nvPr/>
      </p:nvGrpSpPr>
      <p:grpSpPr>
        <a:xfrm>
          <a:off x="0" y="0"/>
          <a:ext cx="0" cy="0"/>
          <a:chOff x="0" y="0"/>
          <a:chExt cx="0" cy="0"/>
        </a:xfrm>
      </p:grpSpPr>
      <p:grpSp>
        <p:nvGrpSpPr>
          <p:cNvPr id="7378" name="Google Shape;7378;p56"/>
          <p:cNvGrpSpPr/>
          <p:nvPr/>
        </p:nvGrpSpPr>
        <p:grpSpPr>
          <a:xfrm>
            <a:off x="702088" y="3155922"/>
            <a:ext cx="2390414" cy="1024800"/>
            <a:chOff x="728925" y="3296613"/>
            <a:chExt cx="2390414" cy="1024800"/>
          </a:xfrm>
        </p:grpSpPr>
        <p:grpSp>
          <p:nvGrpSpPr>
            <p:cNvPr id="7379" name="Google Shape;7379;p56"/>
            <p:cNvGrpSpPr/>
            <p:nvPr/>
          </p:nvGrpSpPr>
          <p:grpSpPr>
            <a:xfrm>
              <a:off x="728925" y="3619800"/>
              <a:ext cx="2390414" cy="500893"/>
              <a:chOff x="728925" y="3619800"/>
              <a:chExt cx="2390414" cy="500893"/>
            </a:xfrm>
          </p:grpSpPr>
          <p:sp>
            <p:nvSpPr>
              <p:cNvPr id="7380" name="Google Shape;7380;p5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81" name="Google Shape;7381;p5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82" name="Google Shape;7382;p56"/>
            <p:cNvGrpSpPr/>
            <p:nvPr/>
          </p:nvGrpSpPr>
          <p:grpSpPr>
            <a:xfrm>
              <a:off x="1348050" y="3296613"/>
              <a:ext cx="1706152" cy="1024800"/>
              <a:chOff x="1348050" y="3296613"/>
              <a:chExt cx="1706152" cy="1024800"/>
            </a:xfrm>
          </p:grpSpPr>
          <p:sp>
            <p:nvSpPr>
              <p:cNvPr id="7383" name="Google Shape;7383;p5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84" name="Google Shape;7384;p5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85" name="Google Shape;7385;p5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86" name="Google Shape;7386;p5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87" name="Google Shape;7387;p5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88" name="Google Shape;7388;p56"/>
            <p:cNvGrpSpPr/>
            <p:nvPr/>
          </p:nvGrpSpPr>
          <p:grpSpPr>
            <a:xfrm>
              <a:off x="1455707" y="3654858"/>
              <a:ext cx="1491150" cy="417657"/>
              <a:chOff x="1455707" y="3654858"/>
              <a:chExt cx="1491150" cy="417657"/>
            </a:xfrm>
          </p:grpSpPr>
          <p:sp>
            <p:nvSpPr>
              <p:cNvPr id="7389" name="Google Shape;7389;p5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5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5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2" name="Google Shape;7392;p5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3" name="Google Shape;7393;p5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5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5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5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5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8" name="Google Shape;7398;p5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9" name="Google Shape;7399;p5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5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1" name="Google Shape;7401;p5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5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5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5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5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6" name="Google Shape;7406;p5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7" name="Google Shape;7407;p5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8" name="Google Shape;7408;p5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7409" name="Google Shape;7409;p56"/>
          <p:cNvGraphicFramePr/>
          <p:nvPr/>
        </p:nvGraphicFramePr>
        <p:xfrm>
          <a:off x="5937787" y="2153834"/>
          <a:ext cx="3000000" cy="3000000"/>
        </p:xfrm>
        <a:graphic>
          <a:graphicData uri="http://schemas.openxmlformats.org/drawingml/2006/table">
            <a:tbl>
              <a:tblPr>
                <a:noFill/>
                <a:tableStyleId>{C880F874-5F73-4F4D-A667-89FB9C8C4854}</a:tableStyleId>
              </a:tblPr>
              <a:tblGrid>
                <a:gridCol w="626025"/>
                <a:gridCol w="626025"/>
                <a:gridCol w="626025"/>
                <a:gridCol w="626025"/>
              </a:tblGrid>
              <a:tr h="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7410" name="Google Shape;7410;p56"/>
          <p:cNvGrpSpPr/>
          <p:nvPr/>
        </p:nvGrpSpPr>
        <p:grpSpPr>
          <a:xfrm>
            <a:off x="710464" y="981599"/>
            <a:ext cx="2396505" cy="976502"/>
            <a:chOff x="749309" y="1112739"/>
            <a:chExt cx="2371603" cy="976502"/>
          </a:xfrm>
        </p:grpSpPr>
        <p:grpSp>
          <p:nvGrpSpPr>
            <p:cNvPr id="7411" name="Google Shape;7411;p56"/>
            <p:cNvGrpSpPr/>
            <p:nvPr/>
          </p:nvGrpSpPr>
          <p:grpSpPr>
            <a:xfrm>
              <a:off x="1092126" y="1112739"/>
              <a:ext cx="2028786" cy="975464"/>
              <a:chOff x="1092126" y="1112739"/>
              <a:chExt cx="2028786" cy="975464"/>
            </a:xfrm>
          </p:grpSpPr>
          <p:sp>
            <p:nvSpPr>
              <p:cNvPr id="7412" name="Google Shape;7412;p5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3" name="Google Shape;7413;p5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4" name="Google Shape;7414;p5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5" name="Google Shape;7415;p5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6" name="Google Shape;7416;p5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7" name="Google Shape;7417;p5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8" name="Google Shape;7418;p5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9" name="Google Shape;7419;p5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0" name="Google Shape;7420;p5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5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5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5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5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5" name="Google Shape;7425;p5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5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5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8" name="Google Shape;7428;p5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9" name="Google Shape;7429;p5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0" name="Google Shape;7430;p5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1" name="Google Shape;7431;p5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2" name="Google Shape;7432;p5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5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5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5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6" name="Google Shape;7436;p56"/>
            <p:cNvGrpSpPr/>
            <p:nvPr/>
          </p:nvGrpSpPr>
          <p:grpSpPr>
            <a:xfrm>
              <a:off x="749309" y="1112739"/>
              <a:ext cx="314700" cy="975464"/>
              <a:chOff x="749309" y="1112739"/>
              <a:chExt cx="314700" cy="975464"/>
            </a:xfrm>
          </p:grpSpPr>
          <p:sp>
            <p:nvSpPr>
              <p:cNvPr id="7437" name="Google Shape;7437;p5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8" name="Google Shape;7438;p5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9" name="Google Shape;7439;p5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5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41" name="Google Shape;7441;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3" name="Google Shape;7443;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4" name="Google Shape;7444;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7445" name="Google Shape;7445;p56"/>
          <p:cNvGraphicFramePr/>
          <p:nvPr/>
        </p:nvGraphicFramePr>
        <p:xfrm>
          <a:off x="5937812" y="981584"/>
          <a:ext cx="3000000" cy="3000000"/>
        </p:xfrm>
        <a:graphic>
          <a:graphicData uri="http://schemas.openxmlformats.org/drawingml/2006/table">
            <a:tbl>
              <a:tblPr>
                <a:noFill/>
                <a:tableStyleId>{C880F874-5F73-4F4D-A667-89FB9C8C4854}</a:tableStyleId>
              </a:tblPr>
              <a:tblGrid>
                <a:gridCol w="626025"/>
                <a:gridCol w="626025"/>
                <a:gridCol w="626025"/>
                <a:gridCol w="626025"/>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aphicFrame>
        <p:nvGraphicFramePr>
          <p:cNvPr id="7446" name="Google Shape;7446;p56"/>
          <p:cNvGraphicFramePr/>
          <p:nvPr/>
        </p:nvGraphicFramePr>
        <p:xfrm>
          <a:off x="3358675" y="2153834"/>
          <a:ext cx="3000000" cy="3000000"/>
        </p:xfrm>
        <a:graphic>
          <a:graphicData uri="http://schemas.openxmlformats.org/drawingml/2006/table">
            <a:tbl>
              <a:tblPr>
                <a:noFill/>
                <a:tableStyleId>{C880F874-5F73-4F4D-A667-89FB9C8C4854}</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pSp>
        <p:nvGrpSpPr>
          <p:cNvPr id="7447" name="Google Shape;7447;p56"/>
          <p:cNvGrpSpPr/>
          <p:nvPr/>
        </p:nvGrpSpPr>
        <p:grpSpPr>
          <a:xfrm>
            <a:off x="3360661" y="3144795"/>
            <a:ext cx="2363377" cy="1047062"/>
            <a:chOff x="3358399" y="3285485"/>
            <a:chExt cx="2363377" cy="1047062"/>
          </a:xfrm>
        </p:grpSpPr>
        <p:grpSp>
          <p:nvGrpSpPr>
            <p:cNvPr id="7448" name="Google Shape;7448;p56"/>
            <p:cNvGrpSpPr/>
            <p:nvPr/>
          </p:nvGrpSpPr>
          <p:grpSpPr>
            <a:xfrm>
              <a:off x="3358412" y="3285485"/>
              <a:ext cx="2363244" cy="139500"/>
              <a:chOff x="3358412" y="3285485"/>
              <a:chExt cx="2363244" cy="139500"/>
            </a:xfrm>
          </p:grpSpPr>
          <p:sp>
            <p:nvSpPr>
              <p:cNvPr id="7449" name="Google Shape;7449;p5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5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5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5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3" name="Google Shape;7453;p5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4" name="Google Shape;7454;p56"/>
            <p:cNvGrpSpPr/>
            <p:nvPr/>
          </p:nvGrpSpPr>
          <p:grpSpPr>
            <a:xfrm>
              <a:off x="3358412" y="3466996"/>
              <a:ext cx="2363244" cy="139500"/>
              <a:chOff x="3358412" y="3466996"/>
              <a:chExt cx="2363244" cy="139500"/>
            </a:xfrm>
          </p:grpSpPr>
          <p:sp>
            <p:nvSpPr>
              <p:cNvPr id="7455" name="Google Shape;7455;p5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5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5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5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5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0" name="Google Shape;7460;p56"/>
            <p:cNvGrpSpPr/>
            <p:nvPr/>
          </p:nvGrpSpPr>
          <p:grpSpPr>
            <a:xfrm>
              <a:off x="3358412" y="3648507"/>
              <a:ext cx="2363244" cy="139500"/>
              <a:chOff x="3358412" y="3648507"/>
              <a:chExt cx="2363244" cy="139500"/>
            </a:xfrm>
          </p:grpSpPr>
          <p:sp>
            <p:nvSpPr>
              <p:cNvPr id="7461" name="Google Shape;7461;p5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2" name="Google Shape;7462;p5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5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5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5" name="Google Shape;7465;p5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6" name="Google Shape;7466;p56"/>
            <p:cNvGrpSpPr/>
            <p:nvPr/>
          </p:nvGrpSpPr>
          <p:grpSpPr>
            <a:xfrm>
              <a:off x="3358412" y="3830018"/>
              <a:ext cx="2363244" cy="139500"/>
              <a:chOff x="3358412" y="3830018"/>
              <a:chExt cx="2363244" cy="139500"/>
            </a:xfrm>
          </p:grpSpPr>
          <p:sp>
            <p:nvSpPr>
              <p:cNvPr id="7467" name="Google Shape;7467;p5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8" name="Google Shape;7468;p5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5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5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1" name="Google Shape;7471;p5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2" name="Google Shape;7472;p56"/>
            <p:cNvGrpSpPr/>
            <p:nvPr/>
          </p:nvGrpSpPr>
          <p:grpSpPr>
            <a:xfrm>
              <a:off x="3358399" y="4011514"/>
              <a:ext cx="2363377" cy="139537"/>
              <a:chOff x="3294800" y="4134603"/>
              <a:chExt cx="2638876" cy="152400"/>
            </a:xfrm>
          </p:grpSpPr>
          <p:sp>
            <p:nvSpPr>
              <p:cNvPr id="7473" name="Google Shape;7473;p5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5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5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5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7" name="Google Shape;7477;p5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8" name="Google Shape;7478;p56"/>
            <p:cNvGrpSpPr/>
            <p:nvPr/>
          </p:nvGrpSpPr>
          <p:grpSpPr>
            <a:xfrm>
              <a:off x="3358399" y="4193010"/>
              <a:ext cx="2363377" cy="139537"/>
              <a:chOff x="3294800" y="4134603"/>
              <a:chExt cx="2638876" cy="152400"/>
            </a:xfrm>
          </p:grpSpPr>
          <p:sp>
            <p:nvSpPr>
              <p:cNvPr id="7479" name="Google Shape;7479;p5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0" name="Google Shape;7480;p5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5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5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3" name="Google Shape;7483;p5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7484" name="Google Shape;7484;p56"/>
          <p:cNvGraphicFramePr/>
          <p:nvPr/>
        </p:nvGraphicFramePr>
        <p:xfrm>
          <a:off x="711463" y="2153834"/>
          <a:ext cx="3000000" cy="3000000"/>
        </p:xfrm>
        <a:graphic>
          <a:graphicData uri="http://schemas.openxmlformats.org/drawingml/2006/table">
            <a:tbl>
              <a:tblPr>
                <a:noFill/>
                <a:tableStyleId>{C880F874-5F73-4F4D-A667-89FB9C8C4854}</a:tableStyleId>
              </a:tblPr>
              <a:tblGrid>
                <a:gridCol w="592450"/>
                <a:gridCol w="592450"/>
                <a:gridCol w="592450"/>
                <a:gridCol w="592450"/>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r>
            </a:tbl>
          </a:graphicData>
        </a:graphic>
      </p:graphicFrame>
      <p:grpSp>
        <p:nvGrpSpPr>
          <p:cNvPr id="7485" name="Google Shape;7485;p56"/>
          <p:cNvGrpSpPr/>
          <p:nvPr/>
        </p:nvGrpSpPr>
        <p:grpSpPr>
          <a:xfrm>
            <a:off x="4161132" y="2557649"/>
            <a:ext cx="1302095" cy="60959"/>
            <a:chOff x="3558802" y="4011427"/>
            <a:chExt cx="1866000" cy="111300"/>
          </a:xfrm>
        </p:grpSpPr>
        <p:sp>
          <p:nvSpPr>
            <p:cNvPr id="7486" name="Google Shape;7486;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7" name="Google Shape;7487;p5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8" name="Google Shape;7488;p56"/>
          <p:cNvGrpSpPr/>
          <p:nvPr/>
        </p:nvGrpSpPr>
        <p:grpSpPr>
          <a:xfrm>
            <a:off x="4706620" y="2839808"/>
            <a:ext cx="914340" cy="60959"/>
            <a:chOff x="3558802" y="4011427"/>
            <a:chExt cx="1866000" cy="111300"/>
          </a:xfrm>
        </p:grpSpPr>
        <p:sp>
          <p:nvSpPr>
            <p:cNvPr id="7489" name="Google Shape;7489;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5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1" name="Google Shape;7491;p56"/>
          <p:cNvGrpSpPr/>
          <p:nvPr/>
        </p:nvGrpSpPr>
        <p:grpSpPr>
          <a:xfrm>
            <a:off x="5871419" y="3167606"/>
            <a:ext cx="2522867" cy="1001454"/>
            <a:chOff x="1904318" y="789980"/>
            <a:chExt cx="1489472" cy="606868"/>
          </a:xfrm>
        </p:grpSpPr>
        <p:cxnSp>
          <p:nvCxnSpPr>
            <p:cNvPr id="7492" name="Google Shape;7492;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93" name="Google Shape;7493;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94" name="Google Shape;7494;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495" name="Google Shape;7495;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7496" name="Google Shape;7496;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7497" name="Google Shape;7497;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7498" name="Google Shape;7498;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7499" name="Google Shape;7499;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1" name="Google Shape;7501;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2" name="Google Shape;7502;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4" name="Google Shape;7504;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5" name="Google Shape;7505;p56"/>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7506" name="Google Shape;7506;p56"/>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7507" name="Google Shape;7507;p56"/>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7508" name="Google Shape;7508;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9" name="Google Shape;7509;p56"/>
          <p:cNvGrpSpPr/>
          <p:nvPr/>
        </p:nvGrpSpPr>
        <p:grpSpPr>
          <a:xfrm>
            <a:off x="3355824" y="951642"/>
            <a:ext cx="2363393" cy="1005865"/>
            <a:chOff x="3292400" y="1193188"/>
            <a:chExt cx="2615240" cy="1131075"/>
          </a:xfrm>
        </p:grpSpPr>
        <p:sp>
          <p:nvSpPr>
            <p:cNvPr id="7510" name="Google Shape;7510;p5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11" name="Google Shape;7511;p5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12" name="Google Shape;7512;p5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7513" name="Google Shape;7513;p5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7514" name="Google Shape;7514;p5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7515" name="Google Shape;7515;p5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7516" name="Google Shape;7516;p5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7517" name="Google Shape;7517;p5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7518" name="Google Shape;7518;p5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7519" name="Google Shape;7519;p5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7520" name="Google Shape;7520;p5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7521" name="Google Shape;7521;p5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7522" name="Google Shape;7522;p5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7523" name="Google Shape;7523;p5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7524" name="Google Shape;7524;p56"/>
            <p:cNvGrpSpPr/>
            <p:nvPr/>
          </p:nvGrpSpPr>
          <p:grpSpPr>
            <a:xfrm>
              <a:off x="3748438" y="1378608"/>
              <a:ext cx="2159202" cy="903971"/>
              <a:chOff x="1683525" y="2179850"/>
              <a:chExt cx="4519050" cy="2134525"/>
            </a:xfrm>
          </p:grpSpPr>
          <p:sp>
            <p:nvSpPr>
              <p:cNvPr id="7525" name="Google Shape;7525;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26" name="Google Shape;7526;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27" name="Google Shape;7527;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28" name="Google Shape;7528;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29" name="Google Shape;7529;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30" name="Google Shape;7530;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31" name="Google Shape;7531;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32" name="Google Shape;7532;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33" name="Google Shape;7533;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34" name="Google Shape;7534;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35" name="Google Shape;7535;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36" name="Google Shape;7536;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7540" name="Shape 7540"/>
        <p:cNvGrpSpPr/>
        <p:nvPr/>
      </p:nvGrpSpPr>
      <p:grpSpPr>
        <a:xfrm>
          <a:off x="0" y="0"/>
          <a:ext cx="0" cy="0"/>
          <a:chOff x="0" y="0"/>
          <a:chExt cx="0" cy="0"/>
        </a:xfrm>
      </p:grpSpPr>
      <p:grpSp>
        <p:nvGrpSpPr>
          <p:cNvPr id="7541" name="Google Shape;7541;p57"/>
          <p:cNvGrpSpPr/>
          <p:nvPr/>
        </p:nvGrpSpPr>
        <p:grpSpPr>
          <a:xfrm>
            <a:off x="4796690" y="970936"/>
            <a:ext cx="745431" cy="718863"/>
            <a:chOff x="4249973" y="1201875"/>
            <a:chExt cx="1958568" cy="1888762"/>
          </a:xfrm>
        </p:grpSpPr>
        <p:sp>
          <p:nvSpPr>
            <p:cNvPr id="7542" name="Google Shape;7542;p5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43" name="Google Shape;7543;p57"/>
            <p:cNvGrpSpPr/>
            <p:nvPr/>
          </p:nvGrpSpPr>
          <p:grpSpPr>
            <a:xfrm>
              <a:off x="5853086" y="1789142"/>
              <a:ext cx="355454" cy="1048099"/>
              <a:chOff x="5576108" y="2016725"/>
              <a:chExt cx="565200" cy="1666560"/>
            </a:xfrm>
          </p:grpSpPr>
          <p:sp>
            <p:nvSpPr>
              <p:cNvPr id="7544" name="Google Shape;7544;p5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545" name="Google Shape;7545;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46" name="Google Shape;7546;p57"/>
            <p:cNvGrpSpPr/>
            <p:nvPr/>
          </p:nvGrpSpPr>
          <p:grpSpPr>
            <a:xfrm>
              <a:off x="4869455" y="2691676"/>
              <a:ext cx="1013897" cy="398961"/>
              <a:chOff x="4012057" y="3451825"/>
              <a:chExt cx="1612175" cy="634379"/>
            </a:xfrm>
          </p:grpSpPr>
          <p:sp>
            <p:nvSpPr>
              <p:cNvPr id="7547" name="Google Shape;7547;p5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548" name="Google Shape;7548;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49" name="Google Shape;7549;p57"/>
            <p:cNvGrpSpPr/>
            <p:nvPr/>
          </p:nvGrpSpPr>
          <p:grpSpPr>
            <a:xfrm>
              <a:off x="4276937" y="2155961"/>
              <a:ext cx="651965" cy="891358"/>
              <a:chOff x="3069908" y="2599997"/>
              <a:chExt cx="1036675" cy="1417328"/>
            </a:xfrm>
          </p:grpSpPr>
          <p:sp>
            <p:nvSpPr>
              <p:cNvPr id="7550" name="Google Shape;7550;p5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551" name="Google Shape;7551;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2" name="Google Shape;7552;p57"/>
            <p:cNvGrpSpPr/>
            <p:nvPr/>
          </p:nvGrpSpPr>
          <p:grpSpPr>
            <a:xfrm>
              <a:off x="5054918" y="1201875"/>
              <a:ext cx="999548" cy="602711"/>
              <a:chOff x="4306958" y="1082925"/>
              <a:chExt cx="1589359" cy="958358"/>
            </a:xfrm>
          </p:grpSpPr>
          <p:sp>
            <p:nvSpPr>
              <p:cNvPr id="7553" name="Google Shape;7553;p5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554" name="Google Shape;7554;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5" name="Google Shape;7555;p57"/>
            <p:cNvGrpSpPr/>
            <p:nvPr/>
          </p:nvGrpSpPr>
          <p:grpSpPr>
            <a:xfrm>
              <a:off x="4249973" y="1303451"/>
              <a:ext cx="799317" cy="841334"/>
              <a:chOff x="3027033" y="1244439"/>
              <a:chExt cx="1270977" cy="1337786"/>
            </a:xfrm>
          </p:grpSpPr>
          <p:sp>
            <p:nvSpPr>
              <p:cNvPr id="7556" name="Google Shape;7556;p5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557" name="Google Shape;7557;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58" name="Google Shape;7558;p57"/>
          <p:cNvGrpSpPr/>
          <p:nvPr/>
        </p:nvGrpSpPr>
        <p:grpSpPr>
          <a:xfrm>
            <a:off x="713063" y="1849386"/>
            <a:ext cx="761767" cy="729896"/>
            <a:chOff x="2657744" y="2337745"/>
            <a:chExt cx="832987" cy="798137"/>
          </a:xfrm>
        </p:grpSpPr>
        <p:sp>
          <p:nvSpPr>
            <p:cNvPr id="7559" name="Google Shape;7559;p5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0" name="Google Shape;7560;p5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5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5" name="Google Shape;7565;p57"/>
          <p:cNvGrpSpPr/>
          <p:nvPr/>
        </p:nvGrpSpPr>
        <p:grpSpPr>
          <a:xfrm>
            <a:off x="3224027" y="1852592"/>
            <a:ext cx="685569" cy="723586"/>
            <a:chOff x="3398134" y="2057755"/>
            <a:chExt cx="704087" cy="743130"/>
          </a:xfrm>
        </p:grpSpPr>
        <p:grpSp>
          <p:nvGrpSpPr>
            <p:cNvPr id="7566" name="Google Shape;7566;p57"/>
            <p:cNvGrpSpPr/>
            <p:nvPr/>
          </p:nvGrpSpPr>
          <p:grpSpPr>
            <a:xfrm>
              <a:off x="3398134" y="2290183"/>
              <a:ext cx="315300" cy="219900"/>
              <a:chOff x="3398134" y="2290183"/>
              <a:chExt cx="315300" cy="219900"/>
            </a:xfrm>
          </p:grpSpPr>
          <p:sp>
            <p:nvSpPr>
              <p:cNvPr id="7567" name="Google Shape;7567;p5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7568" name="Google Shape;7568;p57"/>
              <p:cNvCxnSpPr>
                <a:stCxn id="756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569" name="Google Shape;7569;p57"/>
            <p:cNvGrpSpPr/>
            <p:nvPr/>
          </p:nvGrpSpPr>
          <p:grpSpPr>
            <a:xfrm>
              <a:off x="3547823" y="2467358"/>
              <a:ext cx="219900" cy="333527"/>
              <a:chOff x="3547823" y="2467358"/>
              <a:chExt cx="219900" cy="333527"/>
            </a:xfrm>
          </p:grpSpPr>
          <p:sp>
            <p:nvSpPr>
              <p:cNvPr id="7570" name="Google Shape;7570;p5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7571" name="Google Shape;7571;p5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572" name="Google Shape;7572;p57"/>
            <p:cNvGrpSpPr/>
            <p:nvPr/>
          </p:nvGrpSpPr>
          <p:grpSpPr>
            <a:xfrm>
              <a:off x="3734138" y="2467358"/>
              <a:ext cx="219900" cy="333527"/>
              <a:chOff x="3734138" y="2467358"/>
              <a:chExt cx="219900" cy="333527"/>
            </a:xfrm>
          </p:grpSpPr>
          <p:sp>
            <p:nvSpPr>
              <p:cNvPr id="7573" name="Google Shape;7573;p5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7574" name="Google Shape;7574;p5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575" name="Google Shape;7575;p57"/>
            <p:cNvGrpSpPr/>
            <p:nvPr/>
          </p:nvGrpSpPr>
          <p:grpSpPr>
            <a:xfrm>
              <a:off x="3787560" y="2288011"/>
              <a:ext cx="314661" cy="219900"/>
              <a:chOff x="3787560" y="2288011"/>
              <a:chExt cx="314661" cy="219900"/>
            </a:xfrm>
          </p:grpSpPr>
          <p:sp>
            <p:nvSpPr>
              <p:cNvPr id="7576" name="Google Shape;7576;p5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7577" name="Google Shape;7577;p5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578" name="Google Shape;7578;p57"/>
            <p:cNvGrpSpPr/>
            <p:nvPr/>
          </p:nvGrpSpPr>
          <p:grpSpPr>
            <a:xfrm>
              <a:off x="3637290" y="2057755"/>
              <a:ext cx="219900" cy="335499"/>
              <a:chOff x="3637290" y="2057755"/>
              <a:chExt cx="219900" cy="335499"/>
            </a:xfrm>
          </p:grpSpPr>
          <p:sp>
            <p:nvSpPr>
              <p:cNvPr id="7579" name="Google Shape;7579;p5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7580" name="Google Shape;7580;p5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581" name="Google Shape;7581;p57"/>
          <p:cNvGrpSpPr/>
          <p:nvPr/>
        </p:nvGrpSpPr>
        <p:grpSpPr>
          <a:xfrm>
            <a:off x="4899249" y="1859288"/>
            <a:ext cx="710153" cy="710153"/>
            <a:chOff x="5007123" y="2079403"/>
            <a:chExt cx="687600" cy="687600"/>
          </a:xfrm>
        </p:grpSpPr>
        <p:sp>
          <p:nvSpPr>
            <p:cNvPr id="7582" name="Google Shape;7582;p5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3" name="Google Shape;7583;p5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4" name="Google Shape;7584;p5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5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6" name="Google Shape;7586;p57"/>
          <p:cNvGrpSpPr/>
          <p:nvPr/>
        </p:nvGrpSpPr>
        <p:grpSpPr>
          <a:xfrm>
            <a:off x="5708687" y="1853794"/>
            <a:ext cx="720998" cy="721183"/>
            <a:chOff x="5797446" y="2063053"/>
            <a:chExt cx="698100" cy="698280"/>
          </a:xfrm>
        </p:grpSpPr>
        <p:sp>
          <p:nvSpPr>
            <p:cNvPr id="7587" name="Google Shape;7587;p5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5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5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0" name="Google Shape;7590;p5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1" name="Google Shape;7591;p57"/>
          <p:cNvGrpSpPr/>
          <p:nvPr/>
        </p:nvGrpSpPr>
        <p:grpSpPr>
          <a:xfrm>
            <a:off x="8153834" y="3499399"/>
            <a:ext cx="280585" cy="673164"/>
            <a:chOff x="8075075" y="3754290"/>
            <a:chExt cx="255612" cy="613194"/>
          </a:xfrm>
        </p:grpSpPr>
        <p:grpSp>
          <p:nvGrpSpPr>
            <p:cNvPr id="7592" name="Google Shape;7592;p57"/>
            <p:cNvGrpSpPr/>
            <p:nvPr/>
          </p:nvGrpSpPr>
          <p:grpSpPr>
            <a:xfrm>
              <a:off x="8075075" y="3754290"/>
              <a:ext cx="255612" cy="613194"/>
              <a:chOff x="8075075" y="3754290"/>
              <a:chExt cx="255612" cy="613194"/>
            </a:xfrm>
          </p:grpSpPr>
          <p:sp>
            <p:nvSpPr>
              <p:cNvPr id="7593" name="Google Shape;7593;p5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5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95" name="Google Shape;7595;p5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6" name="Google Shape;7596;p57"/>
          <p:cNvGrpSpPr/>
          <p:nvPr/>
        </p:nvGrpSpPr>
        <p:grpSpPr>
          <a:xfrm>
            <a:off x="5270892" y="3488196"/>
            <a:ext cx="470352" cy="683745"/>
            <a:chOff x="1697726" y="3244179"/>
            <a:chExt cx="788124" cy="1146069"/>
          </a:xfrm>
        </p:grpSpPr>
        <p:sp>
          <p:nvSpPr>
            <p:cNvPr id="7597" name="Google Shape;7597;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99" name="Google Shape;7599;p57"/>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00" name="Google Shape;7600;p57"/>
          <p:cNvGrpSpPr/>
          <p:nvPr/>
        </p:nvGrpSpPr>
        <p:grpSpPr>
          <a:xfrm>
            <a:off x="5892043" y="3499398"/>
            <a:ext cx="293891" cy="293845"/>
            <a:chOff x="6134814" y="3754290"/>
            <a:chExt cx="293891" cy="293845"/>
          </a:xfrm>
        </p:grpSpPr>
        <p:sp>
          <p:nvSpPr>
            <p:cNvPr id="7601" name="Google Shape;7601;p5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5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3" name="Google Shape;7603;p57"/>
          <p:cNvGrpSpPr/>
          <p:nvPr/>
        </p:nvGrpSpPr>
        <p:grpSpPr>
          <a:xfrm>
            <a:off x="5892043" y="3878069"/>
            <a:ext cx="293891" cy="293891"/>
            <a:chOff x="6134814" y="4086186"/>
            <a:chExt cx="293891" cy="293891"/>
          </a:xfrm>
        </p:grpSpPr>
        <p:sp>
          <p:nvSpPr>
            <p:cNvPr id="7604" name="Google Shape;7604;p5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5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06" name="Google Shape;7606;p57"/>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57"/>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08" name="Google Shape;7608;p57"/>
          <p:cNvGrpSpPr/>
          <p:nvPr/>
        </p:nvGrpSpPr>
        <p:grpSpPr>
          <a:xfrm>
            <a:off x="7817018" y="2706762"/>
            <a:ext cx="622883" cy="621944"/>
            <a:chOff x="1187048" y="238125"/>
            <a:chExt cx="5256397" cy="5248476"/>
          </a:xfrm>
        </p:grpSpPr>
        <p:sp>
          <p:nvSpPr>
            <p:cNvPr id="7609" name="Google Shape;7609;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5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5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2" name="Google Shape;7612;p5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3" name="Google Shape;7613;p57"/>
          <p:cNvGrpSpPr/>
          <p:nvPr/>
        </p:nvGrpSpPr>
        <p:grpSpPr>
          <a:xfrm>
            <a:off x="2274123" y="2716370"/>
            <a:ext cx="1310987" cy="612407"/>
            <a:chOff x="238125" y="1188750"/>
            <a:chExt cx="7140450" cy="3335550"/>
          </a:xfrm>
        </p:grpSpPr>
        <p:sp>
          <p:nvSpPr>
            <p:cNvPr id="7614" name="Google Shape;7614;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6" name="Google Shape;7616;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7" name="Google Shape;7617;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8" name="Google Shape;7618;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9" name="Google Shape;7619;p57"/>
          <p:cNvGrpSpPr/>
          <p:nvPr/>
        </p:nvGrpSpPr>
        <p:grpSpPr>
          <a:xfrm>
            <a:off x="6599995" y="2706925"/>
            <a:ext cx="1110299" cy="621702"/>
            <a:chOff x="238125" y="1335475"/>
            <a:chExt cx="5418735" cy="3034175"/>
          </a:xfrm>
        </p:grpSpPr>
        <p:sp>
          <p:nvSpPr>
            <p:cNvPr id="7620" name="Google Shape;7620;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1" name="Google Shape;7621;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2" name="Google Shape;7622;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3" name="Google Shape;7623;p57"/>
          <p:cNvGrpSpPr/>
          <p:nvPr/>
        </p:nvGrpSpPr>
        <p:grpSpPr>
          <a:xfrm>
            <a:off x="5417655" y="2703822"/>
            <a:ext cx="1074451" cy="627181"/>
            <a:chOff x="5359127" y="2910889"/>
            <a:chExt cx="1097723" cy="640831"/>
          </a:xfrm>
        </p:grpSpPr>
        <p:grpSp>
          <p:nvGrpSpPr>
            <p:cNvPr id="7624" name="Google Shape;7624;p57"/>
            <p:cNvGrpSpPr/>
            <p:nvPr/>
          </p:nvGrpSpPr>
          <p:grpSpPr>
            <a:xfrm>
              <a:off x="5929791" y="3263088"/>
              <a:ext cx="527060" cy="287097"/>
              <a:chOff x="5929791" y="3263088"/>
              <a:chExt cx="527060" cy="287097"/>
            </a:xfrm>
          </p:grpSpPr>
          <p:sp>
            <p:nvSpPr>
              <p:cNvPr id="7625" name="Google Shape;7625;p5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26" name="Google Shape;7626;p5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27" name="Google Shape;7627;p57"/>
            <p:cNvGrpSpPr/>
            <p:nvPr/>
          </p:nvGrpSpPr>
          <p:grpSpPr>
            <a:xfrm>
              <a:off x="5359127" y="3263089"/>
              <a:ext cx="526428" cy="288631"/>
              <a:chOff x="5359127" y="3263089"/>
              <a:chExt cx="526428" cy="288631"/>
            </a:xfrm>
          </p:grpSpPr>
          <p:sp>
            <p:nvSpPr>
              <p:cNvPr id="7628" name="Google Shape;7628;p5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29" name="Google Shape;7629;p5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30" name="Google Shape;7630;p57"/>
            <p:cNvGrpSpPr/>
            <p:nvPr/>
          </p:nvGrpSpPr>
          <p:grpSpPr>
            <a:xfrm>
              <a:off x="5551525" y="2910889"/>
              <a:ext cx="520901" cy="610283"/>
              <a:chOff x="5551525" y="2910889"/>
              <a:chExt cx="520901" cy="610283"/>
            </a:xfrm>
          </p:grpSpPr>
          <p:sp>
            <p:nvSpPr>
              <p:cNvPr id="7631" name="Google Shape;7631;p5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32" name="Google Shape;7632;p5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33" name="Google Shape;7633;p57"/>
            <p:cNvGrpSpPr/>
            <p:nvPr/>
          </p:nvGrpSpPr>
          <p:grpSpPr>
            <a:xfrm>
              <a:off x="5743962" y="2919100"/>
              <a:ext cx="623674" cy="284502"/>
              <a:chOff x="5743962" y="2919100"/>
              <a:chExt cx="623674" cy="284502"/>
            </a:xfrm>
          </p:grpSpPr>
          <p:sp>
            <p:nvSpPr>
              <p:cNvPr id="7634" name="Google Shape;7634;p5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35" name="Google Shape;7635;p5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636" name="Google Shape;7636;p57"/>
          <p:cNvGrpSpPr/>
          <p:nvPr/>
        </p:nvGrpSpPr>
        <p:grpSpPr>
          <a:xfrm>
            <a:off x="7568868" y="1854534"/>
            <a:ext cx="874976" cy="719600"/>
            <a:chOff x="7608988" y="2093194"/>
            <a:chExt cx="817276" cy="672147"/>
          </a:xfrm>
        </p:grpSpPr>
        <p:cxnSp>
          <p:nvCxnSpPr>
            <p:cNvPr id="7637" name="Google Shape;7637;p5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38" name="Google Shape;7638;p5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39" name="Google Shape;7639;p5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40" name="Google Shape;7640;p5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41" name="Google Shape;7641;p5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642" name="Google Shape;7642;p5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643" name="Google Shape;7643;p57"/>
            <p:cNvGrpSpPr/>
            <p:nvPr/>
          </p:nvGrpSpPr>
          <p:grpSpPr>
            <a:xfrm>
              <a:off x="7721175" y="2093194"/>
              <a:ext cx="599587" cy="623846"/>
              <a:chOff x="7721175" y="2093194"/>
              <a:chExt cx="599587" cy="623846"/>
            </a:xfrm>
          </p:grpSpPr>
          <p:grpSp>
            <p:nvGrpSpPr>
              <p:cNvPr id="7644" name="Google Shape;7644;p57"/>
              <p:cNvGrpSpPr/>
              <p:nvPr/>
            </p:nvGrpSpPr>
            <p:grpSpPr>
              <a:xfrm>
                <a:off x="7721175" y="2093194"/>
                <a:ext cx="291605" cy="623846"/>
                <a:chOff x="9405575" y="2061418"/>
                <a:chExt cx="291605" cy="623846"/>
              </a:xfrm>
            </p:grpSpPr>
            <p:sp>
              <p:nvSpPr>
                <p:cNvPr id="7645" name="Google Shape;7645;p5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6" name="Google Shape;7646;p5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7" name="Google Shape;7647;p5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5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5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5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5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2" name="Google Shape;7652;p57"/>
              <p:cNvGrpSpPr/>
              <p:nvPr/>
            </p:nvGrpSpPr>
            <p:grpSpPr>
              <a:xfrm flipH="1">
                <a:off x="8029157" y="2093194"/>
                <a:ext cx="291605" cy="623846"/>
                <a:chOff x="9405575" y="2061418"/>
                <a:chExt cx="291605" cy="623846"/>
              </a:xfrm>
            </p:grpSpPr>
            <p:sp>
              <p:nvSpPr>
                <p:cNvPr id="7653" name="Google Shape;7653;p5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5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5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6" name="Google Shape;7656;p5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7" name="Google Shape;7657;p5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5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9" name="Google Shape;7659;p5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660" name="Google Shape;7660;p57"/>
          <p:cNvGrpSpPr/>
          <p:nvPr/>
        </p:nvGrpSpPr>
        <p:grpSpPr>
          <a:xfrm>
            <a:off x="4013304" y="970936"/>
            <a:ext cx="712557" cy="785901"/>
            <a:chOff x="4206459" y="1191441"/>
            <a:chExt cx="712557" cy="785901"/>
          </a:xfrm>
        </p:grpSpPr>
        <p:sp>
          <p:nvSpPr>
            <p:cNvPr id="7661" name="Google Shape;7661;p5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5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3" name="Google Shape;7663;p5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4" name="Google Shape;7664;p5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65" name="Google Shape;7665;p57"/>
            <p:cNvGrpSpPr/>
            <p:nvPr/>
          </p:nvGrpSpPr>
          <p:grpSpPr>
            <a:xfrm>
              <a:off x="4644280" y="1290523"/>
              <a:ext cx="143716" cy="29463"/>
              <a:chOff x="4644280" y="1290523"/>
              <a:chExt cx="143716" cy="29463"/>
            </a:xfrm>
          </p:grpSpPr>
          <p:sp>
            <p:nvSpPr>
              <p:cNvPr id="7666" name="Google Shape;7666;p5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5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8" name="Google Shape;7668;p5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9" name="Google Shape;7669;p5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0" name="Google Shape;7670;p57"/>
            <p:cNvGrpSpPr/>
            <p:nvPr/>
          </p:nvGrpSpPr>
          <p:grpSpPr>
            <a:xfrm>
              <a:off x="4356567" y="1191441"/>
              <a:ext cx="143690" cy="29488"/>
              <a:chOff x="4356567" y="1191441"/>
              <a:chExt cx="143690" cy="29488"/>
            </a:xfrm>
          </p:grpSpPr>
          <p:sp>
            <p:nvSpPr>
              <p:cNvPr id="7671" name="Google Shape;7671;p5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2" name="Google Shape;7672;p5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5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5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5" name="Google Shape;7675;p57"/>
            <p:cNvGrpSpPr/>
            <p:nvPr/>
          </p:nvGrpSpPr>
          <p:grpSpPr>
            <a:xfrm>
              <a:off x="4339009" y="1863727"/>
              <a:ext cx="143703" cy="29476"/>
              <a:chOff x="4339009" y="1863727"/>
              <a:chExt cx="143703" cy="29476"/>
            </a:xfrm>
          </p:grpSpPr>
          <p:sp>
            <p:nvSpPr>
              <p:cNvPr id="7676" name="Google Shape;7676;p5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5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5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5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0" name="Google Shape;7680;p57"/>
            <p:cNvGrpSpPr/>
            <p:nvPr/>
          </p:nvGrpSpPr>
          <p:grpSpPr>
            <a:xfrm>
              <a:off x="4206459" y="1607315"/>
              <a:ext cx="29539" cy="142899"/>
              <a:chOff x="4206459" y="1607315"/>
              <a:chExt cx="29539" cy="142899"/>
            </a:xfrm>
          </p:grpSpPr>
          <p:sp>
            <p:nvSpPr>
              <p:cNvPr id="7681" name="Google Shape;7681;p5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5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3" name="Google Shape;7683;p5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4" name="Google Shape;7684;p5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85" name="Google Shape;7685;p5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6" name="Google Shape;7686;p5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7" name="Google Shape;7687;p5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5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89" name="Google Shape;7689;p57"/>
            <p:cNvGrpSpPr/>
            <p:nvPr/>
          </p:nvGrpSpPr>
          <p:grpSpPr>
            <a:xfrm>
              <a:off x="4889463" y="1423737"/>
              <a:ext cx="29552" cy="142899"/>
              <a:chOff x="4889463" y="1423737"/>
              <a:chExt cx="29552" cy="142899"/>
            </a:xfrm>
          </p:grpSpPr>
          <p:sp>
            <p:nvSpPr>
              <p:cNvPr id="7690" name="Google Shape;7690;p5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5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2" name="Google Shape;7692;p5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3" name="Google Shape;7693;p5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94" name="Google Shape;7694;p57"/>
            <p:cNvGrpSpPr/>
            <p:nvPr/>
          </p:nvGrpSpPr>
          <p:grpSpPr>
            <a:xfrm>
              <a:off x="4771663" y="1876896"/>
              <a:ext cx="108651" cy="100447"/>
              <a:chOff x="4771663" y="1876896"/>
              <a:chExt cx="108651" cy="100447"/>
            </a:xfrm>
          </p:grpSpPr>
          <p:sp>
            <p:nvSpPr>
              <p:cNvPr id="7695" name="Google Shape;7695;p5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5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7" name="Google Shape;7697;p5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5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699" name="Google Shape;7699;p57"/>
          <p:cNvGrpSpPr/>
          <p:nvPr/>
        </p:nvGrpSpPr>
        <p:grpSpPr>
          <a:xfrm>
            <a:off x="4008780" y="1854159"/>
            <a:ext cx="791287" cy="720350"/>
            <a:chOff x="267375" y="1071875"/>
            <a:chExt cx="470500" cy="428550"/>
          </a:xfrm>
        </p:grpSpPr>
        <p:sp>
          <p:nvSpPr>
            <p:cNvPr id="7700" name="Google Shape;7700;p5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1" name="Google Shape;7701;p5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5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3" name="Google Shape;7703;p5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4" name="Google Shape;7704;p5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5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5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5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8" name="Google Shape;7708;p57"/>
          <p:cNvGrpSpPr/>
          <p:nvPr/>
        </p:nvGrpSpPr>
        <p:grpSpPr>
          <a:xfrm>
            <a:off x="709275" y="3498789"/>
            <a:ext cx="1408444" cy="673166"/>
            <a:chOff x="712664" y="3693287"/>
            <a:chExt cx="1460738" cy="698160"/>
          </a:xfrm>
        </p:grpSpPr>
        <p:grpSp>
          <p:nvGrpSpPr>
            <p:cNvPr id="7709" name="Google Shape;7709;p57"/>
            <p:cNvGrpSpPr/>
            <p:nvPr/>
          </p:nvGrpSpPr>
          <p:grpSpPr>
            <a:xfrm>
              <a:off x="1380079" y="4133090"/>
              <a:ext cx="234048" cy="258099"/>
              <a:chOff x="1380079" y="4133090"/>
              <a:chExt cx="234048" cy="258099"/>
            </a:xfrm>
          </p:grpSpPr>
          <p:sp>
            <p:nvSpPr>
              <p:cNvPr id="7710" name="Google Shape;7710;p5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5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5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3" name="Google Shape;7713;p57"/>
            <p:cNvGrpSpPr/>
            <p:nvPr/>
          </p:nvGrpSpPr>
          <p:grpSpPr>
            <a:xfrm>
              <a:off x="884610" y="3864082"/>
              <a:ext cx="1118566" cy="527275"/>
              <a:chOff x="890961" y="3865463"/>
              <a:chExt cx="1115221" cy="525698"/>
            </a:xfrm>
          </p:grpSpPr>
          <p:sp>
            <p:nvSpPr>
              <p:cNvPr id="7714" name="Google Shape;7714;p5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5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5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7" name="Google Shape;7717;p57"/>
            <p:cNvGrpSpPr/>
            <p:nvPr/>
          </p:nvGrpSpPr>
          <p:grpSpPr>
            <a:xfrm>
              <a:off x="712664" y="3693287"/>
              <a:ext cx="1460738" cy="698160"/>
              <a:chOff x="712664" y="3693025"/>
              <a:chExt cx="1460738" cy="698160"/>
            </a:xfrm>
          </p:grpSpPr>
          <p:sp>
            <p:nvSpPr>
              <p:cNvPr id="7718" name="Google Shape;7718;p5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9" name="Google Shape;7719;p5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5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5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2" name="Google Shape;7722;p5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3" name="Google Shape;7723;p5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24" name="Google Shape;7724;p57"/>
          <p:cNvGrpSpPr/>
          <p:nvPr/>
        </p:nvGrpSpPr>
        <p:grpSpPr>
          <a:xfrm>
            <a:off x="3146990" y="970936"/>
            <a:ext cx="795485" cy="738831"/>
            <a:chOff x="3348603" y="1236445"/>
            <a:chExt cx="749256" cy="695894"/>
          </a:xfrm>
        </p:grpSpPr>
        <p:grpSp>
          <p:nvGrpSpPr>
            <p:cNvPr id="7725" name="Google Shape;7725;p57"/>
            <p:cNvGrpSpPr/>
            <p:nvPr/>
          </p:nvGrpSpPr>
          <p:grpSpPr>
            <a:xfrm>
              <a:off x="3583779" y="1236445"/>
              <a:ext cx="293795" cy="285811"/>
              <a:chOff x="3750225" y="1774000"/>
              <a:chExt cx="149575" cy="145525"/>
            </a:xfrm>
          </p:grpSpPr>
          <p:sp>
            <p:nvSpPr>
              <p:cNvPr id="7726" name="Google Shape;7726;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7" name="Google Shape;7727;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8" name="Google Shape;7728;p57"/>
            <p:cNvGrpSpPr/>
            <p:nvPr/>
          </p:nvGrpSpPr>
          <p:grpSpPr>
            <a:xfrm>
              <a:off x="3775534" y="1462599"/>
              <a:ext cx="322325" cy="285958"/>
              <a:chOff x="3847850" y="1889150"/>
              <a:chExt cx="164100" cy="145600"/>
            </a:xfrm>
          </p:grpSpPr>
          <p:sp>
            <p:nvSpPr>
              <p:cNvPr id="7729" name="Google Shape;7729;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1" name="Google Shape;7731;p57"/>
            <p:cNvGrpSpPr/>
            <p:nvPr/>
          </p:nvGrpSpPr>
          <p:grpSpPr>
            <a:xfrm>
              <a:off x="3545329" y="1646528"/>
              <a:ext cx="293746" cy="285811"/>
              <a:chOff x="3730650" y="1982800"/>
              <a:chExt cx="149550" cy="145525"/>
            </a:xfrm>
          </p:grpSpPr>
          <p:sp>
            <p:nvSpPr>
              <p:cNvPr id="7732" name="Google Shape;7732;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3" name="Google Shape;7733;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4" name="Google Shape;7734;p57"/>
            <p:cNvGrpSpPr/>
            <p:nvPr/>
          </p:nvGrpSpPr>
          <p:grpSpPr>
            <a:xfrm>
              <a:off x="3348603" y="1415046"/>
              <a:ext cx="294384" cy="284387"/>
              <a:chOff x="3630494" y="1864938"/>
              <a:chExt cx="149875" cy="144800"/>
            </a:xfrm>
          </p:grpSpPr>
          <p:sp>
            <p:nvSpPr>
              <p:cNvPr id="7735" name="Google Shape;7735;p5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6" name="Google Shape;7736;p5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37" name="Google Shape;7737;p57"/>
          <p:cNvGrpSpPr/>
          <p:nvPr/>
        </p:nvGrpSpPr>
        <p:grpSpPr>
          <a:xfrm>
            <a:off x="2268517" y="3493832"/>
            <a:ext cx="1324924" cy="678083"/>
            <a:chOff x="2413923" y="3711366"/>
            <a:chExt cx="1374117" cy="703260"/>
          </a:xfrm>
        </p:grpSpPr>
        <p:grpSp>
          <p:nvGrpSpPr>
            <p:cNvPr id="7738" name="Google Shape;7738;p57"/>
            <p:cNvGrpSpPr/>
            <p:nvPr/>
          </p:nvGrpSpPr>
          <p:grpSpPr>
            <a:xfrm>
              <a:off x="2413923" y="3711366"/>
              <a:ext cx="1374117" cy="703260"/>
              <a:chOff x="2413923" y="3711366"/>
              <a:chExt cx="1374117" cy="703260"/>
            </a:xfrm>
          </p:grpSpPr>
          <p:sp>
            <p:nvSpPr>
              <p:cNvPr id="7739" name="Google Shape;7739;p5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40" name="Google Shape;7740;p57"/>
              <p:cNvGrpSpPr/>
              <p:nvPr/>
            </p:nvGrpSpPr>
            <p:grpSpPr>
              <a:xfrm>
                <a:off x="2600284" y="3808654"/>
                <a:ext cx="234506" cy="138009"/>
                <a:chOff x="2600284" y="3808654"/>
                <a:chExt cx="234506" cy="138009"/>
              </a:xfrm>
            </p:grpSpPr>
            <p:sp>
              <p:nvSpPr>
                <p:cNvPr id="7741" name="Google Shape;7741;p5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742" name="Google Shape;7742;p5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43" name="Google Shape;7743;p57"/>
              <p:cNvGrpSpPr/>
              <p:nvPr/>
            </p:nvGrpSpPr>
            <p:grpSpPr>
              <a:xfrm>
                <a:off x="3359659" y="3805664"/>
                <a:ext cx="232294" cy="141000"/>
                <a:chOff x="3359659" y="3805664"/>
                <a:chExt cx="232294" cy="141000"/>
              </a:xfrm>
            </p:grpSpPr>
            <p:sp>
              <p:nvSpPr>
                <p:cNvPr id="7744" name="Google Shape;7744;p5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745" name="Google Shape;7745;p5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46" name="Google Shape;7746;p57"/>
              <p:cNvGrpSpPr/>
              <p:nvPr/>
            </p:nvGrpSpPr>
            <p:grpSpPr>
              <a:xfrm>
                <a:off x="3067316" y="3711366"/>
                <a:ext cx="66900" cy="166809"/>
                <a:chOff x="3067316" y="3711366"/>
                <a:chExt cx="66900" cy="166809"/>
              </a:xfrm>
            </p:grpSpPr>
            <p:sp>
              <p:nvSpPr>
                <p:cNvPr id="7747" name="Google Shape;7747;p5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748" name="Google Shape;7748;p5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49" name="Google Shape;7749;p57"/>
              <p:cNvGrpSpPr/>
              <p:nvPr/>
            </p:nvGrpSpPr>
            <p:grpSpPr>
              <a:xfrm>
                <a:off x="2413923" y="4058666"/>
                <a:ext cx="224119" cy="66900"/>
                <a:chOff x="2413923" y="4058666"/>
                <a:chExt cx="224119" cy="66900"/>
              </a:xfrm>
            </p:grpSpPr>
            <p:sp>
              <p:nvSpPr>
                <p:cNvPr id="7750" name="Google Shape;7750;p5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751" name="Google Shape;7751;p5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52" name="Google Shape;7752;p57"/>
              <p:cNvGrpSpPr/>
              <p:nvPr/>
            </p:nvGrpSpPr>
            <p:grpSpPr>
              <a:xfrm>
                <a:off x="3564643" y="4058666"/>
                <a:ext cx="223397" cy="66900"/>
                <a:chOff x="3564643" y="4058666"/>
                <a:chExt cx="223397" cy="66900"/>
              </a:xfrm>
            </p:grpSpPr>
            <p:sp>
              <p:nvSpPr>
                <p:cNvPr id="7753" name="Google Shape;7753;p5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754" name="Google Shape;7754;p5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755" name="Google Shape;7755;p57"/>
            <p:cNvGrpSpPr/>
            <p:nvPr/>
          </p:nvGrpSpPr>
          <p:grpSpPr>
            <a:xfrm>
              <a:off x="2633353" y="3965763"/>
              <a:ext cx="933975" cy="445687"/>
              <a:chOff x="2633353" y="3965763"/>
              <a:chExt cx="933975" cy="445687"/>
            </a:xfrm>
          </p:grpSpPr>
          <p:sp>
            <p:nvSpPr>
              <p:cNvPr id="7756" name="Google Shape;7756;p5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7" name="Google Shape;7757;p5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58" name="Google Shape;7758;p57"/>
          <p:cNvGrpSpPr/>
          <p:nvPr/>
        </p:nvGrpSpPr>
        <p:grpSpPr>
          <a:xfrm>
            <a:off x="6392789" y="1044380"/>
            <a:ext cx="1131087" cy="587383"/>
            <a:chOff x="238125" y="999450"/>
            <a:chExt cx="7140700" cy="3708225"/>
          </a:xfrm>
        </p:grpSpPr>
        <p:sp>
          <p:nvSpPr>
            <p:cNvPr id="7759" name="Google Shape;7759;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5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4" name="Google Shape;7764;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5" name="Google Shape;7765;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8" name="Google Shape;7768;p57"/>
          <p:cNvGrpSpPr/>
          <p:nvPr/>
        </p:nvGrpSpPr>
        <p:grpSpPr>
          <a:xfrm>
            <a:off x="3744240" y="3493874"/>
            <a:ext cx="1375854" cy="678131"/>
            <a:chOff x="3913765" y="3641905"/>
            <a:chExt cx="1522805" cy="750560"/>
          </a:xfrm>
        </p:grpSpPr>
        <p:grpSp>
          <p:nvGrpSpPr>
            <p:cNvPr id="7769" name="Google Shape;7769;p57"/>
            <p:cNvGrpSpPr/>
            <p:nvPr/>
          </p:nvGrpSpPr>
          <p:grpSpPr>
            <a:xfrm>
              <a:off x="3913765" y="3997002"/>
              <a:ext cx="1522805" cy="395463"/>
              <a:chOff x="3913765" y="3997002"/>
              <a:chExt cx="1522805" cy="395463"/>
            </a:xfrm>
          </p:grpSpPr>
          <p:grpSp>
            <p:nvGrpSpPr>
              <p:cNvPr id="7770" name="Google Shape;7770;p57"/>
              <p:cNvGrpSpPr/>
              <p:nvPr/>
            </p:nvGrpSpPr>
            <p:grpSpPr>
              <a:xfrm>
                <a:off x="3913765" y="4138659"/>
                <a:ext cx="507602" cy="253806"/>
                <a:chOff x="3913765" y="4138659"/>
                <a:chExt cx="507602" cy="253806"/>
              </a:xfrm>
            </p:grpSpPr>
            <p:sp>
              <p:nvSpPr>
                <p:cNvPr id="7771" name="Google Shape;7771;p5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5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grpSp>
          <p:grpSp>
            <p:nvGrpSpPr>
              <p:cNvPr id="7773" name="Google Shape;7773;p57"/>
              <p:cNvGrpSpPr/>
              <p:nvPr/>
            </p:nvGrpSpPr>
            <p:grpSpPr>
              <a:xfrm>
                <a:off x="4421361" y="3997002"/>
                <a:ext cx="507618" cy="395463"/>
                <a:chOff x="4421361" y="3997002"/>
                <a:chExt cx="507618" cy="395463"/>
              </a:xfrm>
            </p:grpSpPr>
            <p:sp>
              <p:nvSpPr>
                <p:cNvPr id="7774" name="Google Shape;7774;p5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5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6" name="Google Shape;7776;p57"/>
              <p:cNvGrpSpPr/>
              <p:nvPr/>
            </p:nvGrpSpPr>
            <p:grpSpPr>
              <a:xfrm>
                <a:off x="4928973" y="4189418"/>
                <a:ext cx="507596" cy="203047"/>
                <a:chOff x="4928973" y="4189418"/>
                <a:chExt cx="507596" cy="203047"/>
              </a:xfrm>
            </p:grpSpPr>
            <p:sp>
              <p:nvSpPr>
                <p:cNvPr id="7777" name="Google Shape;7777;p5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5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79" name="Google Shape;7779;p57"/>
            <p:cNvGrpSpPr/>
            <p:nvPr/>
          </p:nvGrpSpPr>
          <p:grpSpPr>
            <a:xfrm>
              <a:off x="4482186" y="3641905"/>
              <a:ext cx="397605" cy="349784"/>
              <a:chOff x="2906375" y="1159725"/>
              <a:chExt cx="1860575" cy="1636800"/>
            </a:xfrm>
          </p:grpSpPr>
          <p:sp>
            <p:nvSpPr>
              <p:cNvPr id="7780" name="Google Shape;7780;p5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1" name="Google Shape;7781;p5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5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5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84" name="Google Shape;7784;p57"/>
          <p:cNvGrpSpPr/>
          <p:nvPr/>
        </p:nvGrpSpPr>
        <p:grpSpPr>
          <a:xfrm>
            <a:off x="6528949" y="1853801"/>
            <a:ext cx="940737" cy="721067"/>
            <a:chOff x="6599718" y="2068734"/>
            <a:chExt cx="940737" cy="721067"/>
          </a:xfrm>
        </p:grpSpPr>
        <p:sp>
          <p:nvSpPr>
            <p:cNvPr id="7785" name="Google Shape;7785;p5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6" name="Google Shape;7786;p5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7" name="Google Shape;7787;p5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5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5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0" name="Google Shape;7790;p5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91" name="Google Shape;7791;p57"/>
            <p:cNvGrpSpPr/>
            <p:nvPr/>
          </p:nvGrpSpPr>
          <p:grpSpPr>
            <a:xfrm>
              <a:off x="6836957" y="2068734"/>
              <a:ext cx="461892" cy="721067"/>
              <a:chOff x="6836957" y="2068734"/>
              <a:chExt cx="461892" cy="721067"/>
            </a:xfrm>
          </p:grpSpPr>
          <p:sp>
            <p:nvSpPr>
              <p:cNvPr id="7792" name="Google Shape;7792;p5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5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5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5" name="Google Shape;7795;p5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6" name="Google Shape;7796;p5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5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98" name="Google Shape;7798;p57"/>
              <p:cNvGrpSpPr/>
              <p:nvPr/>
            </p:nvGrpSpPr>
            <p:grpSpPr>
              <a:xfrm>
                <a:off x="6836957" y="2068734"/>
                <a:ext cx="461892" cy="721067"/>
                <a:chOff x="6836957" y="2068734"/>
                <a:chExt cx="461892" cy="721067"/>
              </a:xfrm>
            </p:grpSpPr>
            <p:sp>
              <p:nvSpPr>
                <p:cNvPr id="7799" name="Google Shape;7799;p5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5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5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2" name="Google Shape;7802;p5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3" name="Google Shape;7803;p5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5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5" name="Google Shape;7805;p5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806" name="Google Shape;7806;p57"/>
          <p:cNvGrpSpPr/>
          <p:nvPr/>
        </p:nvGrpSpPr>
        <p:grpSpPr>
          <a:xfrm>
            <a:off x="2412267" y="1858147"/>
            <a:ext cx="712577" cy="712374"/>
            <a:chOff x="2559249" y="2069323"/>
            <a:chExt cx="685566" cy="685634"/>
          </a:xfrm>
        </p:grpSpPr>
        <p:sp>
          <p:nvSpPr>
            <p:cNvPr id="7807" name="Google Shape;7807;p5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5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5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0" name="Google Shape;7810;p5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1" name="Google Shape;7811;p5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5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5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5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5" name="Google Shape;7815;p5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6" name="Google Shape;7816;p5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5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5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5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0" name="Google Shape;7820;p57"/>
          <p:cNvGrpSpPr/>
          <p:nvPr/>
        </p:nvGrpSpPr>
        <p:grpSpPr>
          <a:xfrm>
            <a:off x="7594705" y="970936"/>
            <a:ext cx="845645" cy="711911"/>
            <a:chOff x="951975" y="315800"/>
            <a:chExt cx="5860325" cy="4933550"/>
          </a:xfrm>
        </p:grpSpPr>
        <p:sp>
          <p:nvSpPr>
            <p:cNvPr id="7821" name="Google Shape;7821;p5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2" name="Google Shape;7822;p5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5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4" name="Google Shape;7824;p5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5" name="Google Shape;7825;p5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5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7" name="Google Shape;7827;p5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8" name="Google Shape;7828;p5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9" name="Google Shape;7829;p57"/>
          <p:cNvGrpSpPr/>
          <p:nvPr/>
        </p:nvGrpSpPr>
        <p:grpSpPr>
          <a:xfrm>
            <a:off x="3691834" y="2707045"/>
            <a:ext cx="1617932" cy="621724"/>
            <a:chOff x="3862800" y="3038525"/>
            <a:chExt cx="1329006" cy="510698"/>
          </a:xfrm>
        </p:grpSpPr>
        <p:sp>
          <p:nvSpPr>
            <p:cNvPr id="7830" name="Google Shape;7830;p5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1" name="Google Shape;7831;p5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32" name="Google Shape;7832;p57"/>
            <p:cNvGrpSpPr/>
            <p:nvPr/>
          </p:nvGrpSpPr>
          <p:grpSpPr>
            <a:xfrm>
              <a:off x="3967075" y="3040337"/>
              <a:ext cx="1019927" cy="402126"/>
              <a:chOff x="3967075" y="3040337"/>
              <a:chExt cx="1019927" cy="402126"/>
            </a:xfrm>
          </p:grpSpPr>
          <p:sp>
            <p:nvSpPr>
              <p:cNvPr id="7833" name="Google Shape;7833;p5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4" name="Google Shape;7834;p5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5" name="Google Shape;7835;p57"/>
            <p:cNvGrpSpPr/>
            <p:nvPr/>
          </p:nvGrpSpPr>
          <p:grpSpPr>
            <a:xfrm>
              <a:off x="4186700" y="3040337"/>
              <a:ext cx="390475" cy="183289"/>
              <a:chOff x="4186700" y="3040337"/>
              <a:chExt cx="390475" cy="183289"/>
            </a:xfrm>
          </p:grpSpPr>
          <p:sp>
            <p:nvSpPr>
              <p:cNvPr id="7836" name="Google Shape;7836;p5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7" name="Google Shape;7837;p5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8" name="Google Shape;7838;p57"/>
            <p:cNvGrpSpPr/>
            <p:nvPr/>
          </p:nvGrpSpPr>
          <p:grpSpPr>
            <a:xfrm>
              <a:off x="4073727" y="3040337"/>
              <a:ext cx="697794" cy="296263"/>
              <a:chOff x="4073727" y="3040337"/>
              <a:chExt cx="697794" cy="296263"/>
            </a:xfrm>
          </p:grpSpPr>
          <p:sp>
            <p:nvSpPr>
              <p:cNvPr id="7839" name="Google Shape;7839;p5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0" name="Google Shape;7840;p5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1" name="Google Shape;7841;p57"/>
            <p:cNvGrpSpPr/>
            <p:nvPr/>
          </p:nvGrpSpPr>
          <p:grpSpPr>
            <a:xfrm>
              <a:off x="3862800" y="3038525"/>
              <a:ext cx="1329006" cy="510698"/>
              <a:chOff x="3862800" y="3038525"/>
              <a:chExt cx="1329006" cy="510698"/>
            </a:xfrm>
          </p:grpSpPr>
          <p:sp>
            <p:nvSpPr>
              <p:cNvPr id="7842" name="Google Shape;7842;p5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3" name="Google Shape;7843;p5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844" name="Google Shape;7844;p57"/>
          <p:cNvGrpSpPr/>
          <p:nvPr/>
        </p:nvGrpSpPr>
        <p:grpSpPr>
          <a:xfrm>
            <a:off x="700156" y="970936"/>
            <a:ext cx="883205" cy="775176"/>
            <a:chOff x="649648" y="271400"/>
            <a:chExt cx="6215377" cy="5455143"/>
          </a:xfrm>
        </p:grpSpPr>
        <p:sp>
          <p:nvSpPr>
            <p:cNvPr id="7845" name="Google Shape;7845;p5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6" name="Google Shape;7846;p5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7" name="Google Shape;7847;p5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5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5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5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1" name="Google Shape;7851;p5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2" name="Google Shape;7852;p5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5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5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5" name="Google Shape;7855;p5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6" name="Google Shape;7856;p5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7" name="Google Shape;7857;p57"/>
          <p:cNvGrpSpPr/>
          <p:nvPr/>
        </p:nvGrpSpPr>
        <p:grpSpPr>
          <a:xfrm>
            <a:off x="2308457" y="970936"/>
            <a:ext cx="767704" cy="815489"/>
            <a:chOff x="2499700" y="1135950"/>
            <a:chExt cx="732402" cy="777990"/>
          </a:xfrm>
        </p:grpSpPr>
        <p:grpSp>
          <p:nvGrpSpPr>
            <p:cNvPr id="7858" name="Google Shape;7858;p57"/>
            <p:cNvGrpSpPr/>
            <p:nvPr/>
          </p:nvGrpSpPr>
          <p:grpSpPr>
            <a:xfrm>
              <a:off x="2499700" y="1135950"/>
              <a:ext cx="732402" cy="694705"/>
              <a:chOff x="2499700" y="1135950"/>
              <a:chExt cx="732402" cy="694705"/>
            </a:xfrm>
          </p:grpSpPr>
          <p:sp>
            <p:nvSpPr>
              <p:cNvPr id="7859" name="Google Shape;7859;p5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0" name="Google Shape;7860;p5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1" name="Google Shape;7861;p5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2" name="Google Shape;7862;p5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3" name="Google Shape;7863;p5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4" name="Google Shape;7864;p5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5" name="Google Shape;7865;p5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6" name="Google Shape;7866;p5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7" name="Google Shape;7867;p5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8" name="Google Shape;7868;p5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9" name="Google Shape;7869;p5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0" name="Google Shape;7870;p5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1" name="Google Shape;7871;p5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2" name="Google Shape;7872;p5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3" name="Google Shape;7873;p5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4" name="Google Shape;7874;p5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5" name="Google Shape;7875;p5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6" name="Google Shape;7876;p5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7" name="Google Shape;7877;p5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8" name="Google Shape;7878;p5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9" name="Google Shape;7879;p5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0" name="Google Shape;7880;p5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1" name="Google Shape;7881;p5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2" name="Google Shape;7882;p5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3" name="Google Shape;7883;p5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4" name="Google Shape;7884;p5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5" name="Google Shape;7885;p5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6" name="Google Shape;7886;p57"/>
            <p:cNvGrpSpPr/>
            <p:nvPr/>
          </p:nvGrpSpPr>
          <p:grpSpPr>
            <a:xfrm>
              <a:off x="2517909" y="1188726"/>
              <a:ext cx="702702" cy="725214"/>
              <a:chOff x="2517909" y="1188726"/>
              <a:chExt cx="702702" cy="725214"/>
            </a:xfrm>
          </p:grpSpPr>
          <p:sp>
            <p:nvSpPr>
              <p:cNvPr id="7887" name="Google Shape;7887;p5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8" name="Google Shape;7888;p5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9" name="Google Shape;7889;p5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0" name="Google Shape;7890;p5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1" name="Google Shape;7891;p5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892" name="Google Shape;7892;p57"/>
          <p:cNvGrpSpPr/>
          <p:nvPr/>
        </p:nvGrpSpPr>
        <p:grpSpPr>
          <a:xfrm>
            <a:off x="1654189" y="970936"/>
            <a:ext cx="583439" cy="870229"/>
            <a:chOff x="1716825" y="1121550"/>
            <a:chExt cx="622800" cy="928938"/>
          </a:xfrm>
        </p:grpSpPr>
        <p:grpSp>
          <p:nvGrpSpPr>
            <p:cNvPr id="7893" name="Google Shape;7893;p57"/>
            <p:cNvGrpSpPr/>
            <p:nvPr/>
          </p:nvGrpSpPr>
          <p:grpSpPr>
            <a:xfrm>
              <a:off x="1716825" y="1121550"/>
              <a:ext cx="622800" cy="928938"/>
              <a:chOff x="1716825" y="1121550"/>
              <a:chExt cx="622800" cy="928938"/>
            </a:xfrm>
          </p:grpSpPr>
          <p:cxnSp>
            <p:nvCxnSpPr>
              <p:cNvPr id="7894" name="Google Shape;7894;p5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895" name="Google Shape;7895;p5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96" name="Google Shape;7896;p57"/>
            <p:cNvGrpSpPr/>
            <p:nvPr/>
          </p:nvGrpSpPr>
          <p:grpSpPr>
            <a:xfrm>
              <a:off x="1768050" y="1172775"/>
              <a:ext cx="520200" cy="832000"/>
              <a:chOff x="1768050" y="1172775"/>
              <a:chExt cx="520200" cy="832000"/>
            </a:xfrm>
          </p:grpSpPr>
          <p:cxnSp>
            <p:nvCxnSpPr>
              <p:cNvPr id="7897" name="Google Shape;7897;p5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898" name="Google Shape;7898;p5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99" name="Google Shape;7899;p57"/>
            <p:cNvGrpSpPr/>
            <p:nvPr/>
          </p:nvGrpSpPr>
          <p:grpSpPr>
            <a:xfrm>
              <a:off x="1820100" y="1225475"/>
              <a:ext cx="416400" cy="729575"/>
              <a:chOff x="1820100" y="1225475"/>
              <a:chExt cx="416400" cy="729575"/>
            </a:xfrm>
          </p:grpSpPr>
          <p:cxnSp>
            <p:nvCxnSpPr>
              <p:cNvPr id="7900" name="Google Shape;7900;p5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901" name="Google Shape;7901;p5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02" name="Google Shape;7902;p57"/>
            <p:cNvGrpSpPr/>
            <p:nvPr/>
          </p:nvGrpSpPr>
          <p:grpSpPr>
            <a:xfrm>
              <a:off x="1874250" y="1278825"/>
              <a:ext cx="308100" cy="605275"/>
              <a:chOff x="1874250" y="1278825"/>
              <a:chExt cx="308100" cy="605275"/>
            </a:xfrm>
          </p:grpSpPr>
          <p:cxnSp>
            <p:nvCxnSpPr>
              <p:cNvPr id="7903" name="Google Shape;7903;p5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904" name="Google Shape;7904;p5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905" name="Google Shape;7905;p5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06" name="Google Shape;7906;p57"/>
          <p:cNvGrpSpPr/>
          <p:nvPr/>
        </p:nvGrpSpPr>
        <p:grpSpPr>
          <a:xfrm>
            <a:off x="1574012" y="1857258"/>
            <a:ext cx="739072" cy="714152"/>
            <a:chOff x="4334725" y="1355875"/>
            <a:chExt cx="3106650" cy="3001900"/>
          </a:xfrm>
        </p:grpSpPr>
        <p:grpSp>
          <p:nvGrpSpPr>
            <p:cNvPr id="7907" name="Google Shape;7907;p57"/>
            <p:cNvGrpSpPr/>
            <p:nvPr/>
          </p:nvGrpSpPr>
          <p:grpSpPr>
            <a:xfrm>
              <a:off x="4516050" y="1724875"/>
              <a:ext cx="2693725" cy="2632900"/>
              <a:chOff x="4516050" y="1724875"/>
              <a:chExt cx="2693725" cy="2632900"/>
            </a:xfrm>
          </p:grpSpPr>
          <p:sp>
            <p:nvSpPr>
              <p:cNvPr id="7908" name="Google Shape;7908;p5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9" name="Google Shape;7909;p5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0" name="Google Shape;7910;p5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11" name="Google Shape;7911;p57"/>
            <p:cNvGrpSpPr/>
            <p:nvPr/>
          </p:nvGrpSpPr>
          <p:grpSpPr>
            <a:xfrm>
              <a:off x="4334725" y="1355875"/>
              <a:ext cx="3106650" cy="2709650"/>
              <a:chOff x="4334725" y="1355875"/>
              <a:chExt cx="3106650" cy="2709650"/>
            </a:xfrm>
          </p:grpSpPr>
          <p:sp>
            <p:nvSpPr>
              <p:cNvPr id="7912" name="Google Shape;7912;p5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3" name="Google Shape;7913;p5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4" name="Google Shape;7914;p5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15" name="Google Shape;7915;p57"/>
          <p:cNvGrpSpPr/>
          <p:nvPr/>
        </p:nvGrpSpPr>
        <p:grpSpPr>
          <a:xfrm>
            <a:off x="7690961" y="3488029"/>
            <a:ext cx="312074" cy="684173"/>
            <a:chOff x="7645573" y="3754300"/>
            <a:chExt cx="293855" cy="644170"/>
          </a:xfrm>
        </p:grpSpPr>
        <p:sp>
          <p:nvSpPr>
            <p:cNvPr id="7916" name="Google Shape;7916;p5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7" name="Google Shape;7917;p5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18" name="Google Shape;7918;p57"/>
          <p:cNvGrpSpPr/>
          <p:nvPr/>
        </p:nvGrpSpPr>
        <p:grpSpPr>
          <a:xfrm>
            <a:off x="5612949" y="970936"/>
            <a:ext cx="709011" cy="739359"/>
            <a:chOff x="5830645" y="1256617"/>
            <a:chExt cx="530340" cy="553040"/>
          </a:xfrm>
        </p:grpSpPr>
        <p:grpSp>
          <p:nvGrpSpPr>
            <p:cNvPr id="7919" name="Google Shape;7919;p57"/>
            <p:cNvGrpSpPr/>
            <p:nvPr/>
          </p:nvGrpSpPr>
          <p:grpSpPr>
            <a:xfrm>
              <a:off x="5830645" y="1256617"/>
              <a:ext cx="259743" cy="269909"/>
              <a:chOff x="5830645" y="1256617"/>
              <a:chExt cx="259743" cy="269909"/>
            </a:xfrm>
          </p:grpSpPr>
          <p:sp>
            <p:nvSpPr>
              <p:cNvPr id="7920" name="Google Shape;7920;p5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1" name="Google Shape;7921;p5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22" name="Google Shape;7922;p57"/>
            <p:cNvGrpSpPr/>
            <p:nvPr/>
          </p:nvGrpSpPr>
          <p:grpSpPr>
            <a:xfrm>
              <a:off x="6101293" y="1256617"/>
              <a:ext cx="259692" cy="269909"/>
              <a:chOff x="6101293" y="1256617"/>
              <a:chExt cx="259692" cy="269909"/>
            </a:xfrm>
          </p:grpSpPr>
          <p:sp>
            <p:nvSpPr>
              <p:cNvPr id="7923" name="Google Shape;7923;p5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4" name="Google Shape;7924;p5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25" name="Google Shape;7925;p57"/>
            <p:cNvGrpSpPr/>
            <p:nvPr/>
          </p:nvGrpSpPr>
          <p:grpSpPr>
            <a:xfrm>
              <a:off x="5830645" y="1539749"/>
              <a:ext cx="259692" cy="269909"/>
              <a:chOff x="5830645" y="1539749"/>
              <a:chExt cx="259692" cy="269909"/>
            </a:xfrm>
          </p:grpSpPr>
          <p:sp>
            <p:nvSpPr>
              <p:cNvPr id="7926" name="Google Shape;7926;p5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7" name="Google Shape;7927;p5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28" name="Google Shape;7928;p57"/>
            <p:cNvGrpSpPr/>
            <p:nvPr/>
          </p:nvGrpSpPr>
          <p:grpSpPr>
            <a:xfrm>
              <a:off x="6101293" y="1539749"/>
              <a:ext cx="259692" cy="269909"/>
              <a:chOff x="6101293" y="1539749"/>
              <a:chExt cx="259692" cy="269909"/>
            </a:xfrm>
          </p:grpSpPr>
          <p:sp>
            <p:nvSpPr>
              <p:cNvPr id="7929" name="Google Shape;7929;p5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0" name="Google Shape;7930;p5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931" name="Google Shape;7931;p5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32" name="Google Shape;7932;p57"/>
          <p:cNvGrpSpPr/>
          <p:nvPr/>
        </p:nvGrpSpPr>
        <p:grpSpPr>
          <a:xfrm>
            <a:off x="714444" y="2707052"/>
            <a:ext cx="1452955" cy="621360"/>
            <a:chOff x="732422" y="2990152"/>
            <a:chExt cx="1337773" cy="572102"/>
          </a:xfrm>
        </p:grpSpPr>
        <p:sp>
          <p:nvSpPr>
            <p:cNvPr id="7933" name="Google Shape;7933;p5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4" name="Google Shape;7934;p5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5" name="Google Shape;7935;p5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6" name="Google Shape;7936;p5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7" name="Google Shape;7937;p5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8" name="Google Shape;7938;p5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7942" name="Shape 7942"/>
        <p:cNvGrpSpPr/>
        <p:nvPr/>
      </p:nvGrpSpPr>
      <p:grpSpPr>
        <a:xfrm>
          <a:off x="0" y="0"/>
          <a:ext cx="0" cy="0"/>
          <a:chOff x="0" y="0"/>
          <a:chExt cx="0" cy="0"/>
        </a:xfrm>
      </p:grpSpPr>
      <p:grpSp>
        <p:nvGrpSpPr>
          <p:cNvPr id="7943" name="Google Shape;7943;p58"/>
          <p:cNvGrpSpPr/>
          <p:nvPr/>
        </p:nvGrpSpPr>
        <p:grpSpPr>
          <a:xfrm>
            <a:off x="708579" y="965872"/>
            <a:ext cx="1636117" cy="1526144"/>
            <a:chOff x="729238" y="1179665"/>
            <a:chExt cx="1636117" cy="1526144"/>
          </a:xfrm>
        </p:grpSpPr>
        <p:grpSp>
          <p:nvGrpSpPr>
            <p:cNvPr id="7944" name="Google Shape;7944;p58"/>
            <p:cNvGrpSpPr/>
            <p:nvPr/>
          </p:nvGrpSpPr>
          <p:grpSpPr>
            <a:xfrm>
              <a:off x="729238" y="1179665"/>
              <a:ext cx="80700" cy="1526144"/>
              <a:chOff x="729238" y="1179665"/>
              <a:chExt cx="80700" cy="1526144"/>
            </a:xfrm>
          </p:grpSpPr>
          <p:sp>
            <p:nvSpPr>
              <p:cNvPr id="7945" name="Google Shape;7945;p5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6" name="Google Shape;7946;p5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7" name="Google Shape;7947;p5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8" name="Google Shape;7948;p5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9" name="Google Shape;7949;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0" name="Google Shape;7950;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1" name="Google Shape;7951;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2" name="Google Shape;7952;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3" name="Google Shape;7953;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4" name="Google Shape;7954;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55" name="Google Shape;7955;p58"/>
            <p:cNvGrpSpPr/>
            <p:nvPr/>
          </p:nvGrpSpPr>
          <p:grpSpPr>
            <a:xfrm>
              <a:off x="903098" y="1179665"/>
              <a:ext cx="80700" cy="1526144"/>
              <a:chOff x="903098" y="1179665"/>
              <a:chExt cx="80700" cy="1526144"/>
            </a:xfrm>
          </p:grpSpPr>
          <p:sp>
            <p:nvSpPr>
              <p:cNvPr id="7956" name="Google Shape;7956;p5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7" name="Google Shape;7957;p5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8" name="Google Shape;7958;p5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9" name="Google Shape;7959;p5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0" name="Google Shape;7960;p5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1" name="Google Shape;7961;p5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2" name="Google Shape;7962;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3" name="Google Shape;7963;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4" name="Google Shape;7964;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5" name="Google Shape;7965;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66" name="Google Shape;7966;p58"/>
            <p:cNvGrpSpPr/>
            <p:nvPr/>
          </p:nvGrpSpPr>
          <p:grpSpPr>
            <a:xfrm>
              <a:off x="1076958" y="1179665"/>
              <a:ext cx="80700" cy="1526144"/>
              <a:chOff x="1076958" y="1179665"/>
              <a:chExt cx="80700" cy="1526144"/>
            </a:xfrm>
          </p:grpSpPr>
          <p:sp>
            <p:nvSpPr>
              <p:cNvPr id="7967" name="Google Shape;7967;p5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8" name="Google Shape;7968;p5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9" name="Google Shape;7969;p5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0" name="Google Shape;7970;p5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1" name="Google Shape;7971;p5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2" name="Google Shape;7972;p5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3" name="Google Shape;7973;p5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4" name="Google Shape;7974;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5" name="Google Shape;7975;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6" name="Google Shape;7976;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77" name="Google Shape;7977;p58"/>
            <p:cNvGrpSpPr/>
            <p:nvPr/>
          </p:nvGrpSpPr>
          <p:grpSpPr>
            <a:xfrm>
              <a:off x="1247707" y="1179665"/>
              <a:ext cx="80700" cy="1526144"/>
              <a:chOff x="1247707" y="1179665"/>
              <a:chExt cx="80700" cy="1526144"/>
            </a:xfrm>
          </p:grpSpPr>
          <p:sp>
            <p:nvSpPr>
              <p:cNvPr id="7978" name="Google Shape;7978;p5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9" name="Google Shape;7979;p5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0" name="Google Shape;7980;p5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1" name="Google Shape;7981;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2" name="Google Shape;7982;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3" name="Google Shape;7983;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4" name="Google Shape;7984;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5" name="Google Shape;7985;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6" name="Google Shape;7986;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7" name="Google Shape;7987;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88" name="Google Shape;7988;p58"/>
            <p:cNvGrpSpPr/>
            <p:nvPr/>
          </p:nvGrpSpPr>
          <p:grpSpPr>
            <a:xfrm>
              <a:off x="1421567" y="1179665"/>
              <a:ext cx="80700" cy="1526144"/>
              <a:chOff x="1421567" y="1179665"/>
              <a:chExt cx="80700" cy="1526144"/>
            </a:xfrm>
          </p:grpSpPr>
          <p:sp>
            <p:nvSpPr>
              <p:cNvPr id="7989" name="Google Shape;7989;p5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0" name="Google Shape;7990;p5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1" name="Google Shape;7991;p5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2" name="Google Shape;7992;p5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3" name="Google Shape;7993;p5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4" name="Google Shape;7994;p5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5" name="Google Shape;7995;p5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6" name="Google Shape;7996;p5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7" name="Google Shape;7997;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8" name="Google Shape;7998;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99" name="Google Shape;7999;p58"/>
            <p:cNvGrpSpPr/>
            <p:nvPr/>
          </p:nvGrpSpPr>
          <p:grpSpPr>
            <a:xfrm>
              <a:off x="1592327" y="1179665"/>
              <a:ext cx="80700" cy="1526144"/>
              <a:chOff x="1592327" y="1179665"/>
              <a:chExt cx="80700" cy="1526144"/>
            </a:xfrm>
          </p:grpSpPr>
          <p:sp>
            <p:nvSpPr>
              <p:cNvPr id="8000" name="Google Shape;8000;p5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1" name="Google Shape;8001;p5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2" name="Google Shape;8002;p5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3" name="Google Shape;8003;p5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4" name="Google Shape;8004;p5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5" name="Google Shape;8005;p5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6" name="Google Shape;8006;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7" name="Google Shape;8007;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8" name="Google Shape;8008;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9" name="Google Shape;8009;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10" name="Google Shape;8010;p58"/>
            <p:cNvGrpSpPr/>
            <p:nvPr/>
          </p:nvGrpSpPr>
          <p:grpSpPr>
            <a:xfrm>
              <a:off x="1766187" y="1179665"/>
              <a:ext cx="80700" cy="1526144"/>
              <a:chOff x="1766187" y="1179665"/>
              <a:chExt cx="80700" cy="1526144"/>
            </a:xfrm>
          </p:grpSpPr>
          <p:sp>
            <p:nvSpPr>
              <p:cNvPr id="8011" name="Google Shape;8011;p5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2" name="Google Shape;8012;p5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3" name="Google Shape;8013;p5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4" name="Google Shape;8014;p5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5" name="Google Shape;8015;p5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6" name="Google Shape;8016;p5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7" name="Google Shape;8017;p5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8" name="Google Shape;8018;p5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9" name="Google Shape;8019;p5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0" name="Google Shape;8020;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21" name="Google Shape;8021;p58"/>
            <p:cNvGrpSpPr/>
            <p:nvPr/>
          </p:nvGrpSpPr>
          <p:grpSpPr>
            <a:xfrm>
              <a:off x="1936935" y="1179665"/>
              <a:ext cx="80700" cy="1526144"/>
              <a:chOff x="1936935" y="1179665"/>
              <a:chExt cx="80700" cy="1526144"/>
            </a:xfrm>
          </p:grpSpPr>
          <p:sp>
            <p:nvSpPr>
              <p:cNvPr id="8022" name="Google Shape;8022;p5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3" name="Google Shape;8023;p5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4" name="Google Shape;8024;p5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5" name="Google Shape;8025;p5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6" name="Google Shape;8026;p5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7" name="Google Shape;8027;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8" name="Google Shape;8028;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9" name="Google Shape;8029;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0" name="Google Shape;8030;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1" name="Google Shape;8031;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32" name="Google Shape;8032;p58"/>
            <p:cNvGrpSpPr/>
            <p:nvPr/>
          </p:nvGrpSpPr>
          <p:grpSpPr>
            <a:xfrm>
              <a:off x="2110795" y="1179665"/>
              <a:ext cx="80700" cy="1526144"/>
              <a:chOff x="2110795" y="1179665"/>
              <a:chExt cx="80700" cy="1526144"/>
            </a:xfrm>
          </p:grpSpPr>
          <p:sp>
            <p:nvSpPr>
              <p:cNvPr id="8033" name="Google Shape;8033;p5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4" name="Google Shape;8034;p5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5" name="Google Shape;8035;p5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6" name="Google Shape;8036;p5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7" name="Google Shape;8037;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8" name="Google Shape;8038;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9" name="Google Shape;8039;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0" name="Google Shape;8040;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1" name="Google Shape;8041;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2" name="Google Shape;8042;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43" name="Google Shape;8043;p58"/>
            <p:cNvGrpSpPr/>
            <p:nvPr/>
          </p:nvGrpSpPr>
          <p:grpSpPr>
            <a:xfrm>
              <a:off x="2284655" y="1179665"/>
              <a:ext cx="80700" cy="1526144"/>
              <a:chOff x="2284655" y="1179665"/>
              <a:chExt cx="80700" cy="1526144"/>
            </a:xfrm>
          </p:grpSpPr>
          <p:sp>
            <p:nvSpPr>
              <p:cNvPr id="8044" name="Google Shape;8044;p5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5" name="Google Shape;8045;p5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6" name="Google Shape;8046;p5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7" name="Google Shape;8047;p5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8" name="Google Shape;8048;p5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9" name="Google Shape;8049;p5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0" name="Google Shape;8050;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1" name="Google Shape;8051;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2" name="Google Shape;8052;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3" name="Google Shape;8053;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54" name="Google Shape;8054;p58"/>
          <p:cNvGrpSpPr/>
          <p:nvPr/>
        </p:nvGrpSpPr>
        <p:grpSpPr>
          <a:xfrm>
            <a:off x="2603245" y="985011"/>
            <a:ext cx="1364248" cy="1102133"/>
            <a:chOff x="2623904" y="1198803"/>
            <a:chExt cx="1364248" cy="1102133"/>
          </a:xfrm>
        </p:grpSpPr>
        <p:grpSp>
          <p:nvGrpSpPr>
            <p:cNvPr id="8055" name="Google Shape;8055;p58"/>
            <p:cNvGrpSpPr/>
            <p:nvPr/>
          </p:nvGrpSpPr>
          <p:grpSpPr>
            <a:xfrm>
              <a:off x="2623907" y="1198803"/>
              <a:ext cx="1364245" cy="273000"/>
              <a:chOff x="2623907" y="1198803"/>
              <a:chExt cx="1364245" cy="273000"/>
            </a:xfrm>
          </p:grpSpPr>
          <p:sp>
            <p:nvSpPr>
              <p:cNvPr id="8056" name="Google Shape;8056;p5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7" name="Google Shape;8057;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8" name="Google Shape;8058;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9" name="Google Shape;8059;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0" name="Google Shape;8060;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61" name="Google Shape;8061;p58"/>
            <p:cNvGrpSpPr/>
            <p:nvPr/>
          </p:nvGrpSpPr>
          <p:grpSpPr>
            <a:xfrm>
              <a:off x="2623904" y="1476964"/>
              <a:ext cx="1364245" cy="273000"/>
              <a:chOff x="2623904" y="1476964"/>
              <a:chExt cx="1364245" cy="273000"/>
            </a:xfrm>
          </p:grpSpPr>
          <p:sp>
            <p:nvSpPr>
              <p:cNvPr id="8062" name="Google Shape;8062;p5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3" name="Google Shape;8063;p5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4" name="Google Shape;8064;p5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5" name="Google Shape;8065;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6" name="Google Shape;8066;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67" name="Google Shape;8067;p58"/>
            <p:cNvGrpSpPr/>
            <p:nvPr/>
          </p:nvGrpSpPr>
          <p:grpSpPr>
            <a:xfrm>
              <a:off x="2623907" y="1749775"/>
              <a:ext cx="1364245" cy="273000"/>
              <a:chOff x="2623907" y="1749775"/>
              <a:chExt cx="1364245" cy="273000"/>
            </a:xfrm>
          </p:grpSpPr>
          <p:sp>
            <p:nvSpPr>
              <p:cNvPr id="8068" name="Google Shape;8068;p5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9" name="Google Shape;8069;p5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0" name="Google Shape;8070;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1" name="Google Shape;8071;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2" name="Google Shape;8072;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73" name="Google Shape;8073;p58"/>
            <p:cNvGrpSpPr/>
            <p:nvPr/>
          </p:nvGrpSpPr>
          <p:grpSpPr>
            <a:xfrm>
              <a:off x="2623904" y="2027936"/>
              <a:ext cx="1364245" cy="273000"/>
              <a:chOff x="2623904" y="2027936"/>
              <a:chExt cx="1364245" cy="273000"/>
            </a:xfrm>
          </p:grpSpPr>
          <p:sp>
            <p:nvSpPr>
              <p:cNvPr id="8074" name="Google Shape;8074;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5" name="Google Shape;8075;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6" name="Google Shape;8076;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7" name="Google Shape;8077;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8" name="Google Shape;8078;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79" name="Google Shape;8079;p58"/>
          <p:cNvGrpSpPr/>
          <p:nvPr/>
        </p:nvGrpSpPr>
        <p:grpSpPr>
          <a:xfrm>
            <a:off x="2592706" y="2444193"/>
            <a:ext cx="1387541" cy="159124"/>
            <a:chOff x="3200660" y="2180272"/>
            <a:chExt cx="2563824" cy="378237"/>
          </a:xfrm>
        </p:grpSpPr>
        <p:sp>
          <p:nvSpPr>
            <p:cNvPr id="8080" name="Google Shape;8080;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1" name="Google Shape;8081;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2" name="Google Shape;8082;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3" name="Google Shape;8083;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4" name="Google Shape;8084;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5" name="Google Shape;8085;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6" name="Google Shape;8086;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7" name="Google Shape;8087;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8" name="Google Shape;8088;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9" name="Google Shape;8089;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0" name="Google Shape;8090;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1" name="Google Shape;8091;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2" name="Google Shape;8092;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3" name="Google Shape;8093;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4" name="Google Shape;8094;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5" name="Google Shape;8095;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6" name="Google Shape;8096;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7" name="Google Shape;8097;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98" name="Google Shape;8098;p58"/>
          <p:cNvGrpSpPr/>
          <p:nvPr/>
        </p:nvGrpSpPr>
        <p:grpSpPr>
          <a:xfrm>
            <a:off x="2589231" y="2722018"/>
            <a:ext cx="1390502" cy="159625"/>
            <a:chOff x="3530150" y="2790075"/>
            <a:chExt cx="1962600" cy="225300"/>
          </a:xfrm>
        </p:grpSpPr>
        <p:sp>
          <p:nvSpPr>
            <p:cNvPr id="8099" name="Google Shape;8099;p5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0" name="Google Shape;8100;p5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01" name="Google Shape;8101;p58"/>
          <p:cNvGrpSpPr/>
          <p:nvPr/>
        </p:nvGrpSpPr>
        <p:grpSpPr>
          <a:xfrm>
            <a:off x="2589884" y="3000344"/>
            <a:ext cx="1411629" cy="153761"/>
            <a:chOff x="3558802" y="4011427"/>
            <a:chExt cx="1866000" cy="111300"/>
          </a:xfrm>
        </p:grpSpPr>
        <p:sp>
          <p:nvSpPr>
            <p:cNvPr id="8102" name="Google Shape;8102;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3" name="Google Shape;8103;p5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04" name="Google Shape;8104;p58"/>
          <p:cNvGrpSpPr/>
          <p:nvPr/>
        </p:nvGrpSpPr>
        <p:grpSpPr>
          <a:xfrm>
            <a:off x="2589576" y="2205744"/>
            <a:ext cx="1383503" cy="119749"/>
            <a:chOff x="3465975" y="2270276"/>
            <a:chExt cx="1986364" cy="171929"/>
          </a:xfrm>
        </p:grpSpPr>
        <p:sp>
          <p:nvSpPr>
            <p:cNvPr id="8105" name="Google Shape;8105;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6" name="Google Shape;8106;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7" name="Google Shape;8107;p5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8" name="Google Shape;8108;p5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9" name="Google Shape;8109;p5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0" name="Google Shape;8110;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1" name="Google Shape;8111;p5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2" name="Google Shape;8112;p5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13" name="Google Shape;8113;p58"/>
          <p:cNvGrpSpPr/>
          <p:nvPr/>
        </p:nvGrpSpPr>
        <p:grpSpPr>
          <a:xfrm>
            <a:off x="2600584" y="3569394"/>
            <a:ext cx="1369531" cy="195460"/>
            <a:chOff x="723300" y="4253549"/>
            <a:chExt cx="2276482" cy="324900"/>
          </a:xfrm>
        </p:grpSpPr>
        <p:sp>
          <p:nvSpPr>
            <p:cNvPr id="8114" name="Google Shape;8114;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5" name="Google Shape;8115;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6" name="Google Shape;8116;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7" name="Google Shape;8117;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8" name="Google Shape;8118;p5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19" name="Google Shape;8119;p58"/>
          <p:cNvGrpSpPr/>
          <p:nvPr/>
        </p:nvGrpSpPr>
        <p:grpSpPr>
          <a:xfrm>
            <a:off x="2590145" y="3270574"/>
            <a:ext cx="1389066" cy="180119"/>
            <a:chOff x="705948" y="3788465"/>
            <a:chExt cx="2308953" cy="299400"/>
          </a:xfrm>
        </p:grpSpPr>
        <p:sp>
          <p:nvSpPr>
            <p:cNvPr id="8120" name="Google Shape;8120;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1" name="Google Shape;8121;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2" name="Google Shape;8122;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3" name="Google Shape;8123;p5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4" name="Google Shape;8124;p5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25" name="Google Shape;8125;p58"/>
          <p:cNvGrpSpPr/>
          <p:nvPr/>
        </p:nvGrpSpPr>
        <p:grpSpPr>
          <a:xfrm>
            <a:off x="2638082" y="3883554"/>
            <a:ext cx="1304609" cy="294074"/>
            <a:chOff x="2658741" y="4097347"/>
            <a:chExt cx="1304609" cy="294074"/>
          </a:xfrm>
        </p:grpSpPr>
        <p:grpSp>
          <p:nvGrpSpPr>
            <p:cNvPr id="8126" name="Google Shape;8126;p58"/>
            <p:cNvGrpSpPr/>
            <p:nvPr/>
          </p:nvGrpSpPr>
          <p:grpSpPr>
            <a:xfrm>
              <a:off x="2658741" y="4097347"/>
              <a:ext cx="118572" cy="294074"/>
              <a:chOff x="3343310" y="4475555"/>
              <a:chExt cx="127717" cy="316753"/>
            </a:xfrm>
          </p:grpSpPr>
          <p:sp>
            <p:nvSpPr>
              <p:cNvPr id="8127" name="Google Shape;8127;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8" name="Google Shape;8128;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29" name="Google Shape;8129;p58"/>
            <p:cNvGrpSpPr/>
            <p:nvPr/>
          </p:nvGrpSpPr>
          <p:grpSpPr>
            <a:xfrm>
              <a:off x="3815519" y="4098388"/>
              <a:ext cx="147831" cy="291991"/>
              <a:chOff x="3527539" y="4476677"/>
              <a:chExt cx="159232" cy="314510"/>
            </a:xfrm>
          </p:grpSpPr>
          <p:sp>
            <p:nvSpPr>
              <p:cNvPr id="8130" name="Google Shape;8130;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1" name="Google Shape;8131;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2" name="Google Shape;8132;p58"/>
            <p:cNvGrpSpPr/>
            <p:nvPr/>
          </p:nvGrpSpPr>
          <p:grpSpPr>
            <a:xfrm>
              <a:off x="3511696" y="4098388"/>
              <a:ext cx="147831" cy="291991"/>
              <a:chOff x="3527539" y="4476677"/>
              <a:chExt cx="159232" cy="314510"/>
            </a:xfrm>
          </p:grpSpPr>
          <p:sp>
            <p:nvSpPr>
              <p:cNvPr id="8133" name="Google Shape;8133;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4" name="Google Shape;8134;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5" name="Google Shape;8135;p58"/>
            <p:cNvGrpSpPr/>
            <p:nvPr/>
          </p:nvGrpSpPr>
          <p:grpSpPr>
            <a:xfrm>
              <a:off x="3207874" y="4098388"/>
              <a:ext cx="147831" cy="291991"/>
              <a:chOff x="3527539" y="4476677"/>
              <a:chExt cx="159232" cy="314510"/>
            </a:xfrm>
          </p:grpSpPr>
          <p:sp>
            <p:nvSpPr>
              <p:cNvPr id="8136" name="Google Shape;8136;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7" name="Google Shape;8137;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8" name="Google Shape;8138;p58"/>
            <p:cNvGrpSpPr/>
            <p:nvPr/>
          </p:nvGrpSpPr>
          <p:grpSpPr>
            <a:xfrm>
              <a:off x="2933305" y="4097347"/>
              <a:ext cx="118572" cy="294074"/>
              <a:chOff x="3343310" y="4475555"/>
              <a:chExt cx="127717" cy="316753"/>
            </a:xfrm>
          </p:grpSpPr>
          <p:sp>
            <p:nvSpPr>
              <p:cNvPr id="8139" name="Google Shape;8139;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0" name="Google Shape;8140;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141" name="Google Shape;8141;p58"/>
          <p:cNvGrpSpPr/>
          <p:nvPr/>
        </p:nvGrpSpPr>
        <p:grpSpPr>
          <a:xfrm>
            <a:off x="4256912" y="1866676"/>
            <a:ext cx="1433821" cy="191501"/>
            <a:chOff x="4273350" y="2080469"/>
            <a:chExt cx="1433821" cy="191501"/>
          </a:xfrm>
        </p:grpSpPr>
        <p:grpSp>
          <p:nvGrpSpPr>
            <p:cNvPr id="8142" name="Google Shape;8142;p58"/>
            <p:cNvGrpSpPr/>
            <p:nvPr/>
          </p:nvGrpSpPr>
          <p:grpSpPr>
            <a:xfrm>
              <a:off x="4273350" y="2080469"/>
              <a:ext cx="1433821" cy="0"/>
              <a:chOff x="5224975" y="2962250"/>
              <a:chExt cx="1544400" cy="0"/>
            </a:xfrm>
          </p:grpSpPr>
          <p:cxnSp>
            <p:nvCxnSpPr>
              <p:cNvPr id="8143" name="Google Shape;8143;p5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144" name="Google Shape;8144;p5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145" name="Google Shape;8145;p58"/>
            <p:cNvGrpSpPr/>
            <p:nvPr/>
          </p:nvGrpSpPr>
          <p:grpSpPr>
            <a:xfrm>
              <a:off x="4273350" y="2271969"/>
              <a:ext cx="1433821" cy="0"/>
              <a:chOff x="5224975" y="2962250"/>
              <a:chExt cx="1544400" cy="0"/>
            </a:xfrm>
          </p:grpSpPr>
          <p:cxnSp>
            <p:nvCxnSpPr>
              <p:cNvPr id="8146" name="Google Shape;8146;p5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147" name="Google Shape;8147;p5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148" name="Google Shape;8148;p58"/>
          <p:cNvGrpSpPr/>
          <p:nvPr/>
        </p:nvGrpSpPr>
        <p:grpSpPr>
          <a:xfrm>
            <a:off x="4258467" y="969244"/>
            <a:ext cx="1430711" cy="743389"/>
            <a:chOff x="5159450" y="1919950"/>
            <a:chExt cx="1541050" cy="862500"/>
          </a:xfrm>
        </p:grpSpPr>
        <p:sp>
          <p:nvSpPr>
            <p:cNvPr id="8149" name="Google Shape;8149;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150" name="Google Shape;8150;p58"/>
            <p:cNvGrpSpPr/>
            <p:nvPr/>
          </p:nvGrpSpPr>
          <p:grpSpPr>
            <a:xfrm>
              <a:off x="5159450" y="1919950"/>
              <a:ext cx="1541050" cy="862500"/>
              <a:chOff x="5159450" y="1919950"/>
              <a:chExt cx="1541050" cy="862500"/>
            </a:xfrm>
          </p:grpSpPr>
          <p:cxnSp>
            <p:nvCxnSpPr>
              <p:cNvPr id="8151" name="Google Shape;8151;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152" name="Google Shape;8152;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153" name="Google Shape;8153;p58"/>
          <p:cNvGrpSpPr/>
          <p:nvPr/>
        </p:nvGrpSpPr>
        <p:grpSpPr>
          <a:xfrm>
            <a:off x="4248581" y="2192571"/>
            <a:ext cx="1450484" cy="1052087"/>
            <a:chOff x="5230575" y="1554475"/>
            <a:chExt cx="2137150" cy="1550150"/>
          </a:xfrm>
        </p:grpSpPr>
        <p:sp>
          <p:nvSpPr>
            <p:cNvPr id="8154" name="Google Shape;8154;p5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5" name="Google Shape;8155;p5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6" name="Google Shape;8156;p5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7" name="Google Shape;8157;p5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8" name="Google Shape;8158;p5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9" name="Google Shape;8159;p5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0" name="Google Shape;8160;p5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1" name="Google Shape;8161;p5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2" name="Google Shape;8162;p5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3" name="Google Shape;8163;p5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4" name="Google Shape;8164;p5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5" name="Google Shape;8165;p5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6" name="Google Shape;8166;p5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67" name="Google Shape;8167;p58"/>
          <p:cNvGrpSpPr/>
          <p:nvPr/>
        </p:nvGrpSpPr>
        <p:grpSpPr>
          <a:xfrm rot="10800000">
            <a:off x="4265131" y="3284761"/>
            <a:ext cx="1417383" cy="887946"/>
            <a:chOff x="5645403" y="2920021"/>
            <a:chExt cx="2650800" cy="2180614"/>
          </a:xfrm>
        </p:grpSpPr>
        <p:sp>
          <p:nvSpPr>
            <p:cNvPr id="8168" name="Google Shape;8168;p5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69" name="Google Shape;8169;p58"/>
            <p:cNvCxnSpPr>
              <a:stCxn id="816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170" name="Google Shape;8170;p5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71" name="Google Shape;8171;p58"/>
            <p:cNvCxnSpPr>
              <a:endCxn id="817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172" name="Google Shape;8172;p5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73" name="Google Shape;8173;p58"/>
            <p:cNvCxnSpPr>
              <a:stCxn id="817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174" name="Google Shape;8174;p5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75" name="Google Shape;8175;p58"/>
            <p:cNvCxnSpPr>
              <a:endCxn id="817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176" name="Google Shape;8176;p58"/>
          <p:cNvGrpSpPr/>
          <p:nvPr/>
        </p:nvGrpSpPr>
        <p:grpSpPr>
          <a:xfrm>
            <a:off x="7365491" y="2188116"/>
            <a:ext cx="1071743" cy="1021579"/>
            <a:chOff x="7189833" y="2022667"/>
            <a:chExt cx="1251159" cy="1192597"/>
          </a:xfrm>
        </p:grpSpPr>
        <p:sp>
          <p:nvSpPr>
            <p:cNvPr id="8177" name="Google Shape;8177;p5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8" name="Google Shape;8178;p5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9" name="Google Shape;8179;p5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0" name="Google Shape;8180;p5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1" name="Google Shape;8181;p58"/>
          <p:cNvGrpSpPr/>
          <p:nvPr/>
        </p:nvGrpSpPr>
        <p:grpSpPr>
          <a:xfrm>
            <a:off x="706762" y="2614523"/>
            <a:ext cx="1695374" cy="1560837"/>
            <a:chOff x="727421" y="2828315"/>
            <a:chExt cx="1695374" cy="1560837"/>
          </a:xfrm>
        </p:grpSpPr>
        <p:grpSp>
          <p:nvGrpSpPr>
            <p:cNvPr id="8182" name="Google Shape;8182;p58"/>
            <p:cNvGrpSpPr/>
            <p:nvPr/>
          </p:nvGrpSpPr>
          <p:grpSpPr>
            <a:xfrm>
              <a:off x="819108" y="2882501"/>
              <a:ext cx="103104" cy="1426186"/>
              <a:chOff x="4674013" y="3100904"/>
              <a:chExt cx="122758" cy="1698043"/>
            </a:xfrm>
          </p:grpSpPr>
          <p:sp>
            <p:nvSpPr>
              <p:cNvPr id="8183" name="Google Shape;8183;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4" name="Google Shape;8184;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5" name="Google Shape;8185;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6" name="Google Shape;8186;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7" name="Google Shape;8187;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8" name="Google Shape;8188;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9" name="Google Shape;8189;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90" name="Google Shape;8190;p58"/>
            <p:cNvGrpSpPr/>
            <p:nvPr/>
          </p:nvGrpSpPr>
          <p:grpSpPr>
            <a:xfrm>
              <a:off x="1062475" y="2882501"/>
              <a:ext cx="103104" cy="1426186"/>
              <a:chOff x="4940438" y="3100904"/>
              <a:chExt cx="122758" cy="1698043"/>
            </a:xfrm>
          </p:grpSpPr>
          <p:sp>
            <p:nvSpPr>
              <p:cNvPr id="8191" name="Google Shape;8191;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2" name="Google Shape;8192;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3" name="Google Shape;8193;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4" name="Google Shape;8194;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5" name="Google Shape;8195;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6" name="Google Shape;8196;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7" name="Google Shape;8197;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98" name="Google Shape;8198;p58"/>
            <p:cNvGrpSpPr/>
            <p:nvPr/>
          </p:nvGrpSpPr>
          <p:grpSpPr>
            <a:xfrm>
              <a:off x="1299324" y="2882501"/>
              <a:ext cx="103104" cy="1426186"/>
              <a:chOff x="5206863" y="3100904"/>
              <a:chExt cx="122758" cy="1698043"/>
            </a:xfrm>
          </p:grpSpPr>
          <p:sp>
            <p:nvSpPr>
              <p:cNvPr id="8199" name="Google Shape;8199;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0" name="Google Shape;8200;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1" name="Google Shape;8201;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2" name="Google Shape;8202;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3" name="Google Shape;8203;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4" name="Google Shape;8204;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5" name="Google Shape;8205;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06" name="Google Shape;8206;p58"/>
            <p:cNvGrpSpPr/>
            <p:nvPr/>
          </p:nvGrpSpPr>
          <p:grpSpPr>
            <a:xfrm>
              <a:off x="1786057" y="2882501"/>
              <a:ext cx="103104" cy="1426186"/>
              <a:chOff x="6006138" y="3143629"/>
              <a:chExt cx="122758" cy="1698043"/>
            </a:xfrm>
          </p:grpSpPr>
          <p:sp>
            <p:nvSpPr>
              <p:cNvPr id="8207" name="Google Shape;8207;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8" name="Google Shape;8208;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9" name="Google Shape;8209;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0" name="Google Shape;8210;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1" name="Google Shape;8211;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2" name="Google Shape;8212;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3" name="Google Shape;8213;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4" name="Google Shape;8214;p58"/>
            <p:cNvGrpSpPr/>
            <p:nvPr/>
          </p:nvGrpSpPr>
          <p:grpSpPr>
            <a:xfrm>
              <a:off x="2029422" y="2882501"/>
              <a:ext cx="103104" cy="1426186"/>
              <a:chOff x="6805413" y="3100904"/>
              <a:chExt cx="122758" cy="1698043"/>
            </a:xfrm>
          </p:grpSpPr>
          <p:sp>
            <p:nvSpPr>
              <p:cNvPr id="8215" name="Google Shape;8215;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6" name="Google Shape;8216;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7" name="Google Shape;8217;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8" name="Google Shape;8218;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9" name="Google Shape;8219;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0" name="Google Shape;8220;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1" name="Google Shape;8221;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22" name="Google Shape;8222;p58"/>
            <p:cNvGrpSpPr/>
            <p:nvPr/>
          </p:nvGrpSpPr>
          <p:grpSpPr>
            <a:xfrm>
              <a:off x="727421" y="2828315"/>
              <a:ext cx="1695374" cy="1560837"/>
              <a:chOff x="734799" y="2782450"/>
              <a:chExt cx="1571100" cy="1577400"/>
            </a:xfrm>
          </p:grpSpPr>
          <p:cxnSp>
            <p:nvCxnSpPr>
              <p:cNvPr id="8223" name="Google Shape;8223;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224" name="Google Shape;8224;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225" name="Google Shape;8225;p58"/>
            <p:cNvGrpSpPr/>
            <p:nvPr/>
          </p:nvGrpSpPr>
          <p:grpSpPr>
            <a:xfrm>
              <a:off x="2272795" y="2882501"/>
              <a:ext cx="103104" cy="1426186"/>
              <a:chOff x="5206863" y="3100904"/>
              <a:chExt cx="122758" cy="1698043"/>
            </a:xfrm>
          </p:grpSpPr>
          <p:sp>
            <p:nvSpPr>
              <p:cNvPr id="8226" name="Google Shape;8226;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7" name="Google Shape;8227;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8" name="Google Shape;8228;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9" name="Google Shape;8229;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0" name="Google Shape;8230;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1" name="Google Shape;8231;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2" name="Google Shape;8232;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33" name="Google Shape;8233;p58"/>
            <p:cNvGrpSpPr/>
            <p:nvPr/>
          </p:nvGrpSpPr>
          <p:grpSpPr>
            <a:xfrm>
              <a:off x="1542694" y="2882501"/>
              <a:ext cx="103104" cy="1426186"/>
              <a:chOff x="6006138" y="3143629"/>
              <a:chExt cx="122758" cy="1698043"/>
            </a:xfrm>
          </p:grpSpPr>
          <p:sp>
            <p:nvSpPr>
              <p:cNvPr id="8234" name="Google Shape;8234;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5" name="Google Shape;8235;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6" name="Google Shape;8236;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7" name="Google Shape;8237;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8" name="Google Shape;8238;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9" name="Google Shape;8239;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0" name="Google Shape;8240;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41" name="Google Shape;8241;p58"/>
          <p:cNvGrpSpPr/>
          <p:nvPr/>
        </p:nvGrpSpPr>
        <p:grpSpPr>
          <a:xfrm>
            <a:off x="5915341" y="2192094"/>
            <a:ext cx="1248543" cy="1025319"/>
            <a:chOff x="5183758" y="1210600"/>
            <a:chExt cx="3605380" cy="2960783"/>
          </a:xfrm>
        </p:grpSpPr>
        <p:sp>
          <p:nvSpPr>
            <p:cNvPr id="8242" name="Google Shape;8242;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3" name="Google Shape;8243;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4" name="Google Shape;8244;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5" name="Google Shape;8245;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46" name="Google Shape;8246;p5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247" name="Google Shape;8247;p5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248" name="Google Shape;8248;p5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249" name="Google Shape;8249;p5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250" name="Google Shape;8250;p5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51" name="Google Shape;8251;p58"/>
          <p:cNvGrpSpPr/>
          <p:nvPr/>
        </p:nvGrpSpPr>
        <p:grpSpPr>
          <a:xfrm>
            <a:off x="5772403" y="3330411"/>
            <a:ext cx="2664831" cy="843440"/>
            <a:chOff x="5916567" y="1099697"/>
            <a:chExt cx="2556683" cy="809211"/>
          </a:xfrm>
        </p:grpSpPr>
        <p:sp>
          <p:nvSpPr>
            <p:cNvPr id="8252" name="Google Shape;8252;p5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3" name="Google Shape;8253;p5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4" name="Google Shape;8254;p5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5" name="Google Shape;8255;p5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6" name="Google Shape;8256;p5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7" name="Google Shape;8257;p5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8" name="Google Shape;8258;p5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9" name="Google Shape;8259;p5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60" name="Google Shape;8260;p58"/>
          <p:cNvGrpSpPr/>
          <p:nvPr/>
        </p:nvGrpSpPr>
        <p:grpSpPr>
          <a:xfrm>
            <a:off x="5879943" y="979270"/>
            <a:ext cx="1299851" cy="1023338"/>
            <a:chOff x="5900602" y="1193063"/>
            <a:chExt cx="1299851" cy="1023338"/>
          </a:xfrm>
        </p:grpSpPr>
        <p:grpSp>
          <p:nvGrpSpPr>
            <p:cNvPr id="8261" name="Google Shape;8261;p58"/>
            <p:cNvGrpSpPr/>
            <p:nvPr/>
          </p:nvGrpSpPr>
          <p:grpSpPr>
            <a:xfrm>
              <a:off x="6743564" y="1193063"/>
              <a:ext cx="456889" cy="700379"/>
              <a:chOff x="6743564" y="1193063"/>
              <a:chExt cx="456889" cy="700379"/>
            </a:xfrm>
          </p:grpSpPr>
          <p:grpSp>
            <p:nvGrpSpPr>
              <p:cNvPr id="8262" name="Google Shape;8262;p58"/>
              <p:cNvGrpSpPr/>
              <p:nvPr/>
            </p:nvGrpSpPr>
            <p:grpSpPr>
              <a:xfrm>
                <a:off x="6743564" y="1690731"/>
                <a:ext cx="214402" cy="202710"/>
                <a:chOff x="6743564" y="1690731"/>
                <a:chExt cx="214402" cy="202710"/>
              </a:xfrm>
            </p:grpSpPr>
            <p:sp>
              <p:nvSpPr>
                <p:cNvPr id="8263" name="Google Shape;8263;p5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4" name="Google Shape;8264;p5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65" name="Google Shape;8265;p58"/>
              <p:cNvGrpSpPr/>
              <p:nvPr/>
            </p:nvGrpSpPr>
            <p:grpSpPr>
              <a:xfrm>
                <a:off x="6915505" y="1193063"/>
                <a:ext cx="284947" cy="589637"/>
                <a:chOff x="6915505" y="1193063"/>
                <a:chExt cx="284947" cy="589637"/>
              </a:xfrm>
            </p:grpSpPr>
            <p:sp>
              <p:nvSpPr>
                <p:cNvPr id="8266" name="Google Shape;8266;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67" name="Google Shape;8267;p5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268" name="Google Shape;8268;p58"/>
            <p:cNvGrpSpPr/>
            <p:nvPr/>
          </p:nvGrpSpPr>
          <p:grpSpPr>
            <a:xfrm>
              <a:off x="6520337" y="1193063"/>
              <a:ext cx="341815" cy="801589"/>
              <a:chOff x="6520337" y="1193063"/>
              <a:chExt cx="341815" cy="801589"/>
            </a:xfrm>
          </p:grpSpPr>
          <p:grpSp>
            <p:nvGrpSpPr>
              <p:cNvPr id="8269" name="Google Shape;8269;p58"/>
              <p:cNvGrpSpPr/>
              <p:nvPr/>
            </p:nvGrpSpPr>
            <p:grpSpPr>
              <a:xfrm>
                <a:off x="6520337" y="1589527"/>
                <a:ext cx="213950" cy="405125"/>
                <a:chOff x="6520337" y="1589527"/>
                <a:chExt cx="213950" cy="405125"/>
              </a:xfrm>
            </p:grpSpPr>
            <p:sp>
              <p:nvSpPr>
                <p:cNvPr id="8270" name="Google Shape;8270;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1" name="Google Shape;8271;p5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2" name="Google Shape;8272;p58"/>
              <p:cNvGrpSpPr/>
              <p:nvPr/>
            </p:nvGrpSpPr>
            <p:grpSpPr>
              <a:xfrm>
                <a:off x="6577204" y="1193063"/>
                <a:ext cx="284947" cy="453562"/>
                <a:chOff x="6577204" y="1193063"/>
                <a:chExt cx="284947" cy="453562"/>
              </a:xfrm>
            </p:grpSpPr>
            <p:sp>
              <p:nvSpPr>
                <p:cNvPr id="8273" name="Google Shape;8273;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74" name="Google Shape;8274;p5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275" name="Google Shape;8275;p58"/>
            <p:cNvGrpSpPr/>
            <p:nvPr/>
          </p:nvGrpSpPr>
          <p:grpSpPr>
            <a:xfrm>
              <a:off x="6238903" y="1193063"/>
              <a:ext cx="300475" cy="901782"/>
              <a:chOff x="6238903" y="1193063"/>
              <a:chExt cx="300475" cy="901782"/>
            </a:xfrm>
          </p:grpSpPr>
          <p:grpSp>
            <p:nvGrpSpPr>
              <p:cNvPr id="8276" name="Google Shape;8276;p58"/>
              <p:cNvGrpSpPr/>
              <p:nvPr/>
            </p:nvGrpSpPr>
            <p:grpSpPr>
              <a:xfrm>
                <a:off x="6290865" y="1489315"/>
                <a:ext cx="248514" cy="605530"/>
                <a:chOff x="6290865" y="1489315"/>
                <a:chExt cx="248514" cy="605530"/>
              </a:xfrm>
            </p:grpSpPr>
            <p:sp>
              <p:nvSpPr>
                <p:cNvPr id="8277" name="Google Shape;8277;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8" name="Google Shape;8278;p5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9" name="Google Shape;8279;p58"/>
              <p:cNvGrpSpPr/>
              <p:nvPr/>
            </p:nvGrpSpPr>
            <p:grpSpPr>
              <a:xfrm>
                <a:off x="6238903" y="1193063"/>
                <a:ext cx="284947" cy="327512"/>
                <a:chOff x="6238903" y="1193063"/>
                <a:chExt cx="284947" cy="327512"/>
              </a:xfrm>
            </p:grpSpPr>
            <p:sp>
              <p:nvSpPr>
                <p:cNvPr id="8280" name="Google Shape;8280;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81" name="Google Shape;8281;p5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282" name="Google Shape;8282;p58"/>
            <p:cNvGrpSpPr/>
            <p:nvPr/>
          </p:nvGrpSpPr>
          <p:grpSpPr>
            <a:xfrm>
              <a:off x="5900602" y="1193063"/>
              <a:ext cx="444345" cy="1023338"/>
              <a:chOff x="5900602" y="1193063"/>
              <a:chExt cx="444345" cy="1023338"/>
            </a:xfrm>
          </p:grpSpPr>
          <p:grpSp>
            <p:nvGrpSpPr>
              <p:cNvPr id="8283" name="Google Shape;8283;p58"/>
              <p:cNvGrpSpPr/>
              <p:nvPr/>
            </p:nvGrpSpPr>
            <p:grpSpPr>
              <a:xfrm>
                <a:off x="6046501" y="1367785"/>
                <a:ext cx="298446" cy="848616"/>
                <a:chOff x="6046501" y="1367785"/>
                <a:chExt cx="298446" cy="848616"/>
              </a:xfrm>
            </p:grpSpPr>
            <p:sp>
              <p:nvSpPr>
                <p:cNvPr id="8284" name="Google Shape;8284;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5" name="Google Shape;8285;p5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6" name="Google Shape;8286;p58"/>
              <p:cNvGrpSpPr/>
              <p:nvPr/>
            </p:nvGrpSpPr>
            <p:grpSpPr>
              <a:xfrm>
                <a:off x="5900602" y="1193063"/>
                <a:ext cx="284947" cy="182312"/>
                <a:chOff x="5900602" y="1193063"/>
                <a:chExt cx="284947" cy="182312"/>
              </a:xfrm>
            </p:grpSpPr>
            <p:sp>
              <p:nvSpPr>
                <p:cNvPr id="8287" name="Google Shape;8287;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88" name="Google Shape;8288;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289" name="Google Shape;8289;p58"/>
          <p:cNvGrpSpPr/>
          <p:nvPr/>
        </p:nvGrpSpPr>
        <p:grpSpPr>
          <a:xfrm>
            <a:off x="7217825" y="979415"/>
            <a:ext cx="1219413" cy="1051365"/>
            <a:chOff x="7287122" y="1165658"/>
            <a:chExt cx="1219413" cy="1051365"/>
          </a:xfrm>
        </p:grpSpPr>
        <p:grpSp>
          <p:nvGrpSpPr>
            <p:cNvPr id="8290" name="Google Shape;8290;p58"/>
            <p:cNvGrpSpPr/>
            <p:nvPr/>
          </p:nvGrpSpPr>
          <p:grpSpPr>
            <a:xfrm>
              <a:off x="7287122" y="1969723"/>
              <a:ext cx="1219413" cy="247300"/>
              <a:chOff x="7287122" y="1969723"/>
              <a:chExt cx="1219413" cy="247300"/>
            </a:xfrm>
          </p:grpSpPr>
          <p:sp>
            <p:nvSpPr>
              <p:cNvPr id="8291" name="Google Shape;8291;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92" name="Google Shape;8292;p58"/>
              <p:cNvGrpSpPr/>
              <p:nvPr/>
            </p:nvGrpSpPr>
            <p:grpSpPr>
              <a:xfrm>
                <a:off x="7287122" y="2063892"/>
                <a:ext cx="1151753" cy="73428"/>
                <a:chOff x="7287122" y="2063892"/>
                <a:chExt cx="1151753" cy="73428"/>
              </a:xfrm>
            </p:grpSpPr>
            <p:sp>
              <p:nvSpPr>
                <p:cNvPr id="8293" name="Google Shape;8293;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94" name="Google Shape;8294;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295" name="Google Shape;8295;p58"/>
            <p:cNvGrpSpPr/>
            <p:nvPr/>
          </p:nvGrpSpPr>
          <p:grpSpPr>
            <a:xfrm>
              <a:off x="7287122" y="1712201"/>
              <a:ext cx="1219403" cy="246767"/>
              <a:chOff x="7287122" y="1712201"/>
              <a:chExt cx="1219403" cy="246767"/>
            </a:xfrm>
          </p:grpSpPr>
          <p:sp>
            <p:nvSpPr>
              <p:cNvPr id="8296" name="Google Shape;8296;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97" name="Google Shape;8297;p58"/>
              <p:cNvGrpSpPr/>
              <p:nvPr/>
            </p:nvGrpSpPr>
            <p:grpSpPr>
              <a:xfrm>
                <a:off x="7287122" y="1842861"/>
                <a:ext cx="1005303" cy="73419"/>
                <a:chOff x="7287122" y="1842861"/>
                <a:chExt cx="1005303" cy="73419"/>
              </a:xfrm>
            </p:grpSpPr>
            <p:sp>
              <p:nvSpPr>
                <p:cNvPr id="8298" name="Google Shape;8298;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99" name="Google Shape;8299;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300" name="Google Shape;8300;p58"/>
            <p:cNvGrpSpPr/>
            <p:nvPr/>
          </p:nvGrpSpPr>
          <p:grpSpPr>
            <a:xfrm>
              <a:off x="7287122" y="1447520"/>
              <a:ext cx="1219403" cy="286667"/>
              <a:chOff x="7287122" y="1447520"/>
              <a:chExt cx="1219403" cy="286667"/>
            </a:xfrm>
          </p:grpSpPr>
          <p:sp>
            <p:nvSpPr>
              <p:cNvPr id="8301" name="Google Shape;8301;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302" name="Google Shape;8302;p58"/>
              <p:cNvGrpSpPr/>
              <p:nvPr/>
            </p:nvGrpSpPr>
            <p:grpSpPr>
              <a:xfrm>
                <a:off x="7287122" y="1581977"/>
                <a:ext cx="852803" cy="73428"/>
                <a:chOff x="7287122" y="1581977"/>
                <a:chExt cx="852803" cy="73428"/>
              </a:xfrm>
            </p:grpSpPr>
            <p:sp>
              <p:nvSpPr>
                <p:cNvPr id="8303" name="Google Shape;8303;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304" name="Google Shape;8304;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305" name="Google Shape;8305;p58"/>
            <p:cNvGrpSpPr/>
            <p:nvPr/>
          </p:nvGrpSpPr>
          <p:grpSpPr>
            <a:xfrm>
              <a:off x="7287122" y="1165658"/>
              <a:ext cx="1219403" cy="344253"/>
              <a:chOff x="7287122" y="1165658"/>
              <a:chExt cx="1219403" cy="344253"/>
            </a:xfrm>
          </p:grpSpPr>
          <p:sp>
            <p:nvSpPr>
              <p:cNvPr id="8306" name="Google Shape;8306;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307" name="Google Shape;8307;p58"/>
              <p:cNvGrpSpPr/>
              <p:nvPr/>
            </p:nvGrpSpPr>
            <p:grpSpPr>
              <a:xfrm>
                <a:off x="7287122" y="1341025"/>
                <a:ext cx="695703" cy="73419"/>
                <a:chOff x="7287122" y="1341025"/>
                <a:chExt cx="695703" cy="73419"/>
              </a:xfrm>
            </p:grpSpPr>
            <p:sp>
              <p:nvSpPr>
                <p:cNvPr id="8308" name="Google Shape;8308;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309" name="Google Shape;8309;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313" name="Shape 8313"/>
        <p:cNvGrpSpPr/>
        <p:nvPr/>
      </p:nvGrpSpPr>
      <p:grpSpPr>
        <a:xfrm>
          <a:off x="0" y="0"/>
          <a:ext cx="0" cy="0"/>
          <a:chOff x="0" y="0"/>
          <a:chExt cx="0" cy="0"/>
        </a:xfrm>
      </p:grpSpPr>
      <p:grpSp>
        <p:nvGrpSpPr>
          <p:cNvPr id="8314" name="Google Shape;8314;p59"/>
          <p:cNvGrpSpPr/>
          <p:nvPr/>
        </p:nvGrpSpPr>
        <p:grpSpPr>
          <a:xfrm>
            <a:off x="846551" y="2273217"/>
            <a:ext cx="415546" cy="355053"/>
            <a:chOff x="866243" y="2291587"/>
            <a:chExt cx="415546" cy="355053"/>
          </a:xfrm>
        </p:grpSpPr>
        <p:sp>
          <p:nvSpPr>
            <p:cNvPr id="8315" name="Google Shape;8315;p5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6" name="Google Shape;8316;p5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7" name="Google Shape;8317;p5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8" name="Google Shape;8318;p5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9" name="Google Shape;8319;p5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320" name="Google Shape;8320;p59"/>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321" name="Google Shape;8321;p59"/>
          <p:cNvGrpSpPr/>
          <p:nvPr/>
        </p:nvGrpSpPr>
        <p:grpSpPr>
          <a:xfrm>
            <a:off x="1938828" y="2284205"/>
            <a:ext cx="359213" cy="327807"/>
            <a:chOff x="1958520" y="2302574"/>
            <a:chExt cx="359213" cy="327807"/>
          </a:xfrm>
        </p:grpSpPr>
        <p:sp>
          <p:nvSpPr>
            <p:cNvPr id="8322" name="Google Shape;8322;p5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3" name="Google Shape;8323;p5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4" name="Google Shape;8324;p5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25" name="Google Shape;8325;p59"/>
          <p:cNvGrpSpPr/>
          <p:nvPr/>
        </p:nvGrpSpPr>
        <p:grpSpPr>
          <a:xfrm>
            <a:off x="2560190" y="2269057"/>
            <a:ext cx="207582" cy="359594"/>
            <a:chOff x="2656082" y="2287427"/>
            <a:chExt cx="207582" cy="359594"/>
          </a:xfrm>
        </p:grpSpPr>
        <p:sp>
          <p:nvSpPr>
            <p:cNvPr id="8326" name="Google Shape;8326;p5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7" name="Google Shape;8327;p5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8" name="Google Shape;8328;p5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9" name="Google Shape;8329;p5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0" name="Google Shape;8330;p59"/>
          <p:cNvGrpSpPr/>
          <p:nvPr/>
        </p:nvGrpSpPr>
        <p:grpSpPr>
          <a:xfrm>
            <a:off x="3029961" y="2303099"/>
            <a:ext cx="362991" cy="290018"/>
            <a:chOff x="3049653" y="2321468"/>
            <a:chExt cx="362991" cy="290018"/>
          </a:xfrm>
        </p:grpSpPr>
        <p:sp>
          <p:nvSpPr>
            <p:cNvPr id="8331" name="Google Shape;8331;p5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2" name="Google Shape;8332;p5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3" name="Google Shape;8333;p5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4" name="Google Shape;8334;p5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5" name="Google Shape;8335;p59"/>
          <p:cNvGrpSpPr/>
          <p:nvPr/>
        </p:nvGrpSpPr>
        <p:grpSpPr>
          <a:xfrm>
            <a:off x="3544551" y="2271534"/>
            <a:ext cx="422342" cy="355243"/>
            <a:chOff x="3564243" y="2289904"/>
            <a:chExt cx="422342" cy="355243"/>
          </a:xfrm>
        </p:grpSpPr>
        <p:sp>
          <p:nvSpPr>
            <p:cNvPr id="8336" name="Google Shape;8336;p5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7" name="Google Shape;8337;p5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8" name="Google Shape;8338;p5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9" name="Google Shape;8339;p5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0" name="Google Shape;8340;p5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341" name="Google Shape;8341;p59"/>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342" name="Google Shape;8342;p59"/>
          <p:cNvGrpSpPr/>
          <p:nvPr/>
        </p:nvGrpSpPr>
        <p:grpSpPr>
          <a:xfrm>
            <a:off x="4668202" y="2271344"/>
            <a:ext cx="359594" cy="353909"/>
            <a:chOff x="4687894" y="2289713"/>
            <a:chExt cx="359594" cy="353909"/>
          </a:xfrm>
        </p:grpSpPr>
        <p:sp>
          <p:nvSpPr>
            <p:cNvPr id="8343" name="Google Shape;8343;p5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4" name="Google Shape;8344;p5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5" name="Google Shape;8345;p5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346" name="Google Shape;8346;p59"/>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347" name="Google Shape;8347;p59"/>
          <p:cNvGrpSpPr/>
          <p:nvPr/>
        </p:nvGrpSpPr>
        <p:grpSpPr>
          <a:xfrm>
            <a:off x="6352932" y="2289857"/>
            <a:ext cx="263567" cy="317614"/>
            <a:chOff x="6421399" y="2308227"/>
            <a:chExt cx="263567" cy="317614"/>
          </a:xfrm>
        </p:grpSpPr>
        <p:sp>
          <p:nvSpPr>
            <p:cNvPr id="8348" name="Google Shape;8348;p5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9" name="Google Shape;8349;p5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0" name="Google Shape;8350;p5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1" name="Google Shape;8351;p5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52" name="Google Shape;8352;p59"/>
          <p:cNvGrpSpPr/>
          <p:nvPr/>
        </p:nvGrpSpPr>
        <p:grpSpPr>
          <a:xfrm>
            <a:off x="6850501" y="2277250"/>
            <a:ext cx="360356" cy="343462"/>
            <a:chOff x="6870193" y="2295620"/>
            <a:chExt cx="360356" cy="343462"/>
          </a:xfrm>
        </p:grpSpPr>
        <p:sp>
          <p:nvSpPr>
            <p:cNvPr id="8353" name="Google Shape;8353;p5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4" name="Google Shape;8354;p5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55" name="Google Shape;8355;p59"/>
          <p:cNvGrpSpPr/>
          <p:nvPr/>
        </p:nvGrpSpPr>
        <p:grpSpPr>
          <a:xfrm>
            <a:off x="7421773" y="2284490"/>
            <a:ext cx="342192" cy="327140"/>
            <a:chOff x="7441465" y="2302860"/>
            <a:chExt cx="342192" cy="327140"/>
          </a:xfrm>
        </p:grpSpPr>
        <p:sp>
          <p:nvSpPr>
            <p:cNvPr id="8356" name="Google Shape;8356;p5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7" name="Google Shape;8357;p5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58" name="Google Shape;8358;p59"/>
          <p:cNvGrpSpPr/>
          <p:nvPr/>
        </p:nvGrpSpPr>
        <p:grpSpPr>
          <a:xfrm>
            <a:off x="7969991" y="2331837"/>
            <a:ext cx="332761" cy="234066"/>
            <a:chOff x="7989683" y="2350207"/>
            <a:chExt cx="332761" cy="234066"/>
          </a:xfrm>
        </p:grpSpPr>
        <p:sp>
          <p:nvSpPr>
            <p:cNvPr id="8359" name="Google Shape;8359;p5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0" name="Google Shape;8360;p5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1" name="Google Shape;8361;p5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2" name="Google Shape;8362;p5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3" name="Google Shape;8363;p5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4" name="Google Shape;8364;p5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65" name="Google Shape;8365;p59"/>
          <p:cNvGrpSpPr/>
          <p:nvPr/>
        </p:nvGrpSpPr>
        <p:grpSpPr>
          <a:xfrm>
            <a:off x="5803602" y="2291381"/>
            <a:ext cx="315327" cy="314978"/>
            <a:chOff x="5823294" y="2309751"/>
            <a:chExt cx="315327" cy="314978"/>
          </a:xfrm>
        </p:grpSpPr>
        <p:sp>
          <p:nvSpPr>
            <p:cNvPr id="8366" name="Google Shape;8366;p5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7" name="Google Shape;8367;p5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8" name="Google Shape;8368;p5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9" name="Google Shape;8369;p5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0" name="Google Shape;8370;p5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1" name="Google Shape;8371;p5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2" name="Google Shape;8372;p5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3" name="Google Shape;8373;p5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4" name="Google Shape;8374;p5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5" name="Google Shape;8375;p5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6" name="Google Shape;8376;p5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7" name="Google Shape;8377;p5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8" name="Google Shape;8378;p5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9" name="Google Shape;8379;p5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0" name="Google Shape;8380;p5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1" name="Google Shape;8381;p5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2" name="Google Shape;8382;p5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83" name="Google Shape;8383;p59"/>
          <p:cNvGrpSpPr/>
          <p:nvPr/>
        </p:nvGrpSpPr>
        <p:grpSpPr>
          <a:xfrm>
            <a:off x="2477583" y="2725790"/>
            <a:ext cx="370930" cy="370549"/>
            <a:chOff x="2497275" y="2744159"/>
            <a:chExt cx="370930" cy="370549"/>
          </a:xfrm>
        </p:grpSpPr>
        <p:sp>
          <p:nvSpPr>
            <p:cNvPr id="8384" name="Google Shape;8384;p5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5" name="Google Shape;8385;p5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6" name="Google Shape;8386;p5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7" name="Google Shape;8387;p5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8" name="Google Shape;8388;p5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9" name="Google Shape;8389;p5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90" name="Google Shape;8390;p59"/>
          <p:cNvGrpSpPr/>
          <p:nvPr/>
        </p:nvGrpSpPr>
        <p:grpSpPr>
          <a:xfrm>
            <a:off x="841248" y="2728108"/>
            <a:ext cx="371883" cy="365691"/>
            <a:chOff x="860940" y="2746477"/>
            <a:chExt cx="371883" cy="365691"/>
          </a:xfrm>
        </p:grpSpPr>
        <p:sp>
          <p:nvSpPr>
            <p:cNvPr id="8391" name="Google Shape;8391;p5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2" name="Google Shape;8392;p5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3" name="Google Shape;8393;p5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4" name="Google Shape;8394;p5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5" name="Google Shape;8395;p5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96" name="Google Shape;8396;p59"/>
          <p:cNvGrpSpPr/>
          <p:nvPr/>
        </p:nvGrpSpPr>
        <p:grpSpPr>
          <a:xfrm>
            <a:off x="1431144" y="2747889"/>
            <a:ext cx="283985" cy="341080"/>
            <a:chOff x="1493849" y="2775533"/>
            <a:chExt cx="283985" cy="341080"/>
          </a:xfrm>
        </p:grpSpPr>
        <p:sp>
          <p:nvSpPr>
            <p:cNvPr id="8397" name="Google Shape;8397;p5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8" name="Google Shape;8398;p5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99" name="Google Shape;8399;p59"/>
          <p:cNvGrpSpPr/>
          <p:nvPr/>
        </p:nvGrpSpPr>
        <p:grpSpPr>
          <a:xfrm>
            <a:off x="1933144" y="2756052"/>
            <a:ext cx="372835" cy="342573"/>
            <a:chOff x="1952836" y="2774422"/>
            <a:chExt cx="372835" cy="342573"/>
          </a:xfrm>
        </p:grpSpPr>
        <p:sp>
          <p:nvSpPr>
            <p:cNvPr id="8400" name="Google Shape;8400;p5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1" name="Google Shape;8401;p5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2" name="Google Shape;8402;p5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03" name="Google Shape;8403;p59"/>
          <p:cNvGrpSpPr/>
          <p:nvPr/>
        </p:nvGrpSpPr>
        <p:grpSpPr>
          <a:xfrm>
            <a:off x="3060224" y="2726107"/>
            <a:ext cx="332729" cy="372518"/>
            <a:chOff x="3079916" y="2744477"/>
            <a:chExt cx="332729" cy="372518"/>
          </a:xfrm>
        </p:grpSpPr>
        <p:sp>
          <p:nvSpPr>
            <p:cNvPr id="8404" name="Google Shape;8404;p5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5" name="Google Shape;8405;p5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6" name="Google Shape;8406;p5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07" name="Google Shape;8407;p59"/>
          <p:cNvGrpSpPr/>
          <p:nvPr/>
        </p:nvGrpSpPr>
        <p:grpSpPr>
          <a:xfrm>
            <a:off x="3600884" y="2727155"/>
            <a:ext cx="336889" cy="355592"/>
            <a:chOff x="3620576" y="2745525"/>
            <a:chExt cx="336889" cy="355592"/>
          </a:xfrm>
        </p:grpSpPr>
        <p:sp>
          <p:nvSpPr>
            <p:cNvPr id="8408" name="Google Shape;8408;p5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9" name="Google Shape;8409;p5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10" name="Google Shape;8410;p59"/>
          <p:cNvGrpSpPr/>
          <p:nvPr/>
        </p:nvGrpSpPr>
        <p:grpSpPr>
          <a:xfrm>
            <a:off x="4107123" y="2742334"/>
            <a:ext cx="380393" cy="363118"/>
            <a:chOff x="4126815" y="2760704"/>
            <a:chExt cx="380393" cy="363118"/>
          </a:xfrm>
        </p:grpSpPr>
        <p:sp>
          <p:nvSpPr>
            <p:cNvPr id="8411" name="Google Shape;8411;p5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2" name="Google Shape;8412;p5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3" name="Google Shape;8413;p5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4" name="Google Shape;8414;p5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15" name="Google Shape;8415;p59"/>
          <p:cNvGrpSpPr/>
          <p:nvPr/>
        </p:nvGrpSpPr>
        <p:grpSpPr>
          <a:xfrm>
            <a:off x="4656294" y="2727314"/>
            <a:ext cx="381346" cy="368644"/>
            <a:chOff x="4675986" y="2745684"/>
            <a:chExt cx="381346" cy="368644"/>
          </a:xfrm>
        </p:grpSpPr>
        <p:sp>
          <p:nvSpPr>
            <p:cNvPr id="8416" name="Google Shape;8416;p5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7" name="Google Shape;8417;p5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18" name="Google Shape;8418;p59"/>
          <p:cNvGrpSpPr/>
          <p:nvPr/>
        </p:nvGrpSpPr>
        <p:grpSpPr>
          <a:xfrm>
            <a:off x="5200924" y="2772692"/>
            <a:ext cx="373185" cy="302466"/>
            <a:chOff x="5220616" y="2791061"/>
            <a:chExt cx="373185" cy="302466"/>
          </a:xfrm>
        </p:grpSpPr>
        <p:sp>
          <p:nvSpPr>
            <p:cNvPr id="8419" name="Google Shape;8419;p5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0" name="Google Shape;8420;p5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1" name="Google Shape;8421;p5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2" name="Google Shape;8422;p5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3" name="Google Shape;8423;p5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4" name="Google Shape;8424;p5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5" name="Google Shape;8425;p5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6" name="Google Shape;8426;p5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7" name="Google Shape;8427;p5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8" name="Google Shape;8428;p5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9" name="Google Shape;8429;p5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0" name="Google Shape;8430;p5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1" name="Google Shape;8431;p5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2" name="Google Shape;8432;p5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3" name="Google Shape;8433;p5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4" name="Google Shape;8434;p5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5" name="Google Shape;8435;p5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6" name="Google Shape;8436;p5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37" name="Google Shape;8437;p59"/>
          <p:cNvGrpSpPr/>
          <p:nvPr/>
        </p:nvGrpSpPr>
        <p:grpSpPr>
          <a:xfrm>
            <a:off x="5768969" y="2754147"/>
            <a:ext cx="284366" cy="344097"/>
            <a:chOff x="5864861" y="2772517"/>
            <a:chExt cx="284366" cy="344097"/>
          </a:xfrm>
        </p:grpSpPr>
        <p:sp>
          <p:nvSpPr>
            <p:cNvPr id="8438" name="Google Shape;8438;p5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9" name="Google Shape;8439;p5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0" name="Google Shape;8440;p5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1" name="Google Shape;8441;p5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2" name="Google Shape;8442;p5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3" name="Google Shape;8443;p5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444" name="Google Shape;8444;p59"/>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45" name="Google Shape;8445;p59"/>
          <p:cNvGrpSpPr/>
          <p:nvPr/>
        </p:nvGrpSpPr>
        <p:grpSpPr>
          <a:xfrm>
            <a:off x="6954467" y="2771168"/>
            <a:ext cx="255247" cy="327458"/>
            <a:chOff x="6974158" y="2789537"/>
            <a:chExt cx="255247" cy="327458"/>
          </a:xfrm>
        </p:grpSpPr>
        <p:sp>
          <p:nvSpPr>
            <p:cNvPr id="8446" name="Google Shape;8446;p5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7" name="Google Shape;8447;p5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8" name="Google Shape;8448;p5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9" name="Google Shape;8449;p5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0" name="Google Shape;8450;p5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1" name="Google Shape;8451;p5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52" name="Google Shape;8452;p59"/>
          <p:cNvGrpSpPr/>
          <p:nvPr/>
        </p:nvGrpSpPr>
        <p:grpSpPr>
          <a:xfrm>
            <a:off x="7511005" y="2771930"/>
            <a:ext cx="244291" cy="326314"/>
            <a:chOff x="7530697" y="2790299"/>
            <a:chExt cx="244291" cy="326314"/>
          </a:xfrm>
        </p:grpSpPr>
        <p:sp>
          <p:nvSpPr>
            <p:cNvPr id="8453" name="Google Shape;8453;p5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4" name="Google Shape;8454;p5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5" name="Google Shape;8455;p5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6" name="Google Shape;8456;p5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7" name="Google Shape;8457;p5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8" name="Google Shape;8458;p5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59" name="Google Shape;8459;p59"/>
          <p:cNvGrpSpPr/>
          <p:nvPr/>
        </p:nvGrpSpPr>
        <p:grpSpPr>
          <a:xfrm>
            <a:off x="7968499" y="2813878"/>
            <a:ext cx="332348" cy="283985"/>
            <a:chOff x="7988191" y="2832248"/>
            <a:chExt cx="332348" cy="283985"/>
          </a:xfrm>
        </p:grpSpPr>
        <p:sp>
          <p:nvSpPr>
            <p:cNvPr id="8460" name="Google Shape;8460;p5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1" name="Google Shape;8461;p5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2" name="Google Shape;8462;p5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463" name="Google Shape;8463;p59"/>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64" name="Google Shape;8464;p59"/>
          <p:cNvGrpSpPr/>
          <p:nvPr/>
        </p:nvGrpSpPr>
        <p:grpSpPr>
          <a:xfrm>
            <a:off x="3568748" y="3239998"/>
            <a:ext cx="364484" cy="262423"/>
            <a:chOff x="3588440" y="3258368"/>
            <a:chExt cx="364484" cy="262423"/>
          </a:xfrm>
        </p:grpSpPr>
        <p:sp>
          <p:nvSpPr>
            <p:cNvPr id="8465" name="Google Shape;8465;p5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6" name="Google Shape;8466;p5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7" name="Google Shape;8467;p5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8" name="Google Shape;8468;p5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9" name="Google Shape;8469;p5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0" name="Google Shape;8470;p5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471" name="Google Shape;8471;p59"/>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72" name="Google Shape;8472;p59"/>
          <p:cNvGrpSpPr/>
          <p:nvPr/>
        </p:nvGrpSpPr>
        <p:grpSpPr>
          <a:xfrm>
            <a:off x="5746125" y="3209355"/>
            <a:ext cx="364865" cy="324822"/>
            <a:chOff x="5765817" y="3227724"/>
            <a:chExt cx="364865" cy="324822"/>
          </a:xfrm>
        </p:grpSpPr>
        <p:sp>
          <p:nvSpPr>
            <p:cNvPr id="8473" name="Google Shape;8473;p5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4" name="Google Shape;8474;p5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5" name="Google Shape;8475;p5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76" name="Google Shape;8476;p59"/>
          <p:cNvGrpSpPr/>
          <p:nvPr/>
        </p:nvGrpSpPr>
        <p:grpSpPr>
          <a:xfrm>
            <a:off x="6208891" y="3219294"/>
            <a:ext cx="446539" cy="303895"/>
            <a:chOff x="6228583" y="3237664"/>
            <a:chExt cx="446539" cy="303895"/>
          </a:xfrm>
        </p:grpSpPr>
        <p:sp>
          <p:nvSpPr>
            <p:cNvPr id="8477" name="Google Shape;8477;p5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8" name="Google Shape;8478;p5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9" name="Google Shape;8479;p5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0" name="Google Shape;8480;p5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1" name="Google Shape;8481;p5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2" name="Google Shape;8482;p5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3" name="Google Shape;8483;p5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4" name="Google Shape;8484;p5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5" name="Google Shape;8485;p5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6" name="Google Shape;8486;p5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7" name="Google Shape;8487;p5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8" name="Google Shape;8488;p5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9" name="Google Shape;8489;p5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0" name="Google Shape;8490;p5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1" name="Google Shape;8491;p5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2" name="Google Shape;8492;p5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3" name="Google Shape;8493;p5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4" name="Google Shape;8494;p59"/>
          <p:cNvGrpSpPr/>
          <p:nvPr/>
        </p:nvGrpSpPr>
        <p:grpSpPr>
          <a:xfrm>
            <a:off x="846170" y="3188936"/>
            <a:ext cx="364484" cy="364897"/>
            <a:chOff x="865862" y="3207306"/>
            <a:chExt cx="364484" cy="364897"/>
          </a:xfrm>
        </p:grpSpPr>
        <p:sp>
          <p:nvSpPr>
            <p:cNvPr id="8495" name="Google Shape;8495;p5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6" name="Google Shape;8496;p5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7" name="Google Shape;8497;p5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8" name="Google Shape;8498;p5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9" name="Google Shape;8499;p5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0" name="Google Shape;8500;p5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1" name="Google Shape;8501;p5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2" name="Google Shape;8502;p5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3" name="Google Shape;8503;p5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4" name="Google Shape;8504;p5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5" name="Google Shape;8505;p5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6" name="Google Shape;8506;p5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7" name="Google Shape;8507;p5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8" name="Google Shape;8508;p5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09" name="Google Shape;8509;p59"/>
          <p:cNvGrpSpPr/>
          <p:nvPr/>
        </p:nvGrpSpPr>
        <p:grpSpPr>
          <a:xfrm>
            <a:off x="1384925" y="3208593"/>
            <a:ext cx="370168" cy="325965"/>
            <a:chOff x="1404617" y="3226962"/>
            <a:chExt cx="370168" cy="325965"/>
          </a:xfrm>
        </p:grpSpPr>
        <p:sp>
          <p:nvSpPr>
            <p:cNvPr id="8510" name="Google Shape;8510;p5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1" name="Google Shape;8511;p5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2" name="Google Shape;8512;p5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3" name="Google Shape;8513;p5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4" name="Google Shape;8514;p5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5" name="Google Shape;8515;p5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6" name="Google Shape;8516;p5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7" name="Google Shape;8517;p5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8" name="Google Shape;8518;p5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19" name="Google Shape;8519;p59"/>
          <p:cNvGrpSpPr/>
          <p:nvPr/>
        </p:nvGrpSpPr>
        <p:grpSpPr>
          <a:xfrm>
            <a:off x="1933711" y="3197724"/>
            <a:ext cx="366389" cy="354481"/>
            <a:chOff x="1954741" y="3212419"/>
            <a:chExt cx="366389" cy="354481"/>
          </a:xfrm>
        </p:grpSpPr>
        <p:sp>
          <p:nvSpPr>
            <p:cNvPr id="8520" name="Google Shape;8520;p5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1" name="Google Shape;8521;p5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2" name="Google Shape;8522;p5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3" name="Google Shape;8523;p5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4" name="Google Shape;8524;p5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5" name="Google Shape;8525;p5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6" name="Google Shape;8526;p5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27" name="Google Shape;8527;p59"/>
          <p:cNvGrpSpPr/>
          <p:nvPr/>
        </p:nvGrpSpPr>
        <p:grpSpPr>
          <a:xfrm>
            <a:off x="3023547" y="3197256"/>
            <a:ext cx="366008" cy="348670"/>
            <a:chOff x="3043239" y="3215626"/>
            <a:chExt cx="366008" cy="348670"/>
          </a:xfrm>
        </p:grpSpPr>
        <p:sp>
          <p:nvSpPr>
            <p:cNvPr id="8528" name="Google Shape;8528;p5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9" name="Google Shape;8529;p5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30" name="Google Shape;8530;p59"/>
          <p:cNvGrpSpPr/>
          <p:nvPr/>
        </p:nvGrpSpPr>
        <p:grpSpPr>
          <a:xfrm>
            <a:off x="4198641" y="3166613"/>
            <a:ext cx="209107" cy="383442"/>
            <a:chOff x="4218333" y="3184982"/>
            <a:chExt cx="209107" cy="383442"/>
          </a:xfrm>
        </p:grpSpPr>
        <p:sp>
          <p:nvSpPr>
            <p:cNvPr id="8531" name="Google Shape;8531;p5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2" name="Google Shape;8532;p5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33" name="Google Shape;8533;p59"/>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534" name="Google Shape;8534;p59"/>
          <p:cNvGrpSpPr/>
          <p:nvPr/>
        </p:nvGrpSpPr>
        <p:grpSpPr>
          <a:xfrm>
            <a:off x="6876953" y="3197637"/>
            <a:ext cx="322917" cy="347876"/>
            <a:chOff x="6896644" y="3216007"/>
            <a:chExt cx="322917" cy="347876"/>
          </a:xfrm>
        </p:grpSpPr>
        <p:sp>
          <p:nvSpPr>
            <p:cNvPr id="8535" name="Google Shape;8535;p5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6" name="Google Shape;8536;p5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7" name="Google Shape;8537;p5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8" name="Google Shape;8538;p5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9" name="Google Shape;8539;p5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0" name="Google Shape;8540;p5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1" name="Google Shape;8541;p5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42" name="Google Shape;8542;p59"/>
          <p:cNvGrpSpPr/>
          <p:nvPr/>
        </p:nvGrpSpPr>
        <p:grpSpPr>
          <a:xfrm>
            <a:off x="7409674" y="3204814"/>
            <a:ext cx="334634" cy="333904"/>
            <a:chOff x="7429366" y="3223183"/>
            <a:chExt cx="334634" cy="333904"/>
          </a:xfrm>
        </p:grpSpPr>
        <p:sp>
          <p:nvSpPr>
            <p:cNvPr id="8543" name="Google Shape;8543;p5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4" name="Google Shape;8544;p5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45" name="Google Shape;8545;p59"/>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546" name="Google Shape;8546;p59"/>
          <p:cNvGrpSpPr/>
          <p:nvPr/>
        </p:nvGrpSpPr>
        <p:grpSpPr>
          <a:xfrm>
            <a:off x="5196764" y="3707114"/>
            <a:ext cx="356196" cy="265631"/>
            <a:chOff x="5216456" y="3725484"/>
            <a:chExt cx="356196" cy="265631"/>
          </a:xfrm>
        </p:grpSpPr>
        <p:sp>
          <p:nvSpPr>
            <p:cNvPr id="8547" name="Google Shape;8547;p5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8" name="Google Shape;8548;p5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49" name="Google Shape;8549;p59"/>
          <p:cNvGrpSpPr/>
          <p:nvPr/>
        </p:nvGrpSpPr>
        <p:grpSpPr>
          <a:xfrm>
            <a:off x="6829701" y="3715625"/>
            <a:ext cx="355053" cy="248038"/>
            <a:chOff x="6849393" y="3733994"/>
            <a:chExt cx="355053" cy="248038"/>
          </a:xfrm>
        </p:grpSpPr>
        <p:sp>
          <p:nvSpPr>
            <p:cNvPr id="8550" name="Google Shape;8550;p5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1" name="Google Shape;8551;p5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2" name="Google Shape;8552;p5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3" name="Google Shape;8553;p5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4" name="Google Shape;8554;p5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55" name="Google Shape;8555;p59"/>
          <p:cNvGrpSpPr/>
          <p:nvPr/>
        </p:nvGrpSpPr>
        <p:grpSpPr>
          <a:xfrm>
            <a:off x="7899305" y="3696318"/>
            <a:ext cx="392111" cy="280206"/>
            <a:chOff x="7918997" y="3714687"/>
            <a:chExt cx="392111" cy="280206"/>
          </a:xfrm>
        </p:grpSpPr>
        <p:sp>
          <p:nvSpPr>
            <p:cNvPr id="8556" name="Google Shape;8556;p5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7" name="Google Shape;8557;p5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8" name="Google Shape;8558;p5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9" name="Google Shape;8559;p5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0" name="Google Shape;8560;p5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61" name="Google Shape;8561;p59"/>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562" name="Google Shape;8562;p59"/>
          <p:cNvGrpSpPr/>
          <p:nvPr/>
        </p:nvGrpSpPr>
        <p:grpSpPr>
          <a:xfrm>
            <a:off x="1389085" y="3662594"/>
            <a:ext cx="357720" cy="355148"/>
            <a:chOff x="1408777" y="3680964"/>
            <a:chExt cx="357720" cy="355148"/>
          </a:xfrm>
        </p:grpSpPr>
        <p:sp>
          <p:nvSpPr>
            <p:cNvPr id="8563" name="Google Shape;8563;p5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4" name="Google Shape;8564;p5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5" name="Google Shape;8565;p5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6" name="Google Shape;8566;p5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7" name="Google Shape;8567;p5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68" name="Google Shape;8568;p59"/>
          <p:cNvGrpSpPr/>
          <p:nvPr/>
        </p:nvGrpSpPr>
        <p:grpSpPr>
          <a:xfrm>
            <a:off x="1933144" y="3662594"/>
            <a:ext cx="357720" cy="355148"/>
            <a:chOff x="1952836" y="3680964"/>
            <a:chExt cx="357720" cy="355148"/>
          </a:xfrm>
        </p:grpSpPr>
        <p:sp>
          <p:nvSpPr>
            <p:cNvPr id="8569" name="Google Shape;8569;p5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0" name="Google Shape;8570;p5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1" name="Google Shape;8571;p5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2" name="Google Shape;8572;p5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3" name="Google Shape;8573;p5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74" name="Google Shape;8574;p59"/>
          <p:cNvGrpSpPr/>
          <p:nvPr/>
        </p:nvGrpSpPr>
        <p:grpSpPr>
          <a:xfrm>
            <a:off x="2477202" y="3662594"/>
            <a:ext cx="357720" cy="355148"/>
            <a:chOff x="2496894" y="3680964"/>
            <a:chExt cx="357720" cy="355148"/>
          </a:xfrm>
        </p:grpSpPr>
        <p:sp>
          <p:nvSpPr>
            <p:cNvPr id="8575" name="Google Shape;8575;p5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6" name="Google Shape;8576;p5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7" name="Google Shape;8577;p5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8" name="Google Shape;8578;p5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9" name="Google Shape;8579;p5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80" name="Google Shape;8580;p59"/>
          <p:cNvGrpSpPr/>
          <p:nvPr/>
        </p:nvGrpSpPr>
        <p:grpSpPr>
          <a:xfrm>
            <a:off x="3021292" y="3662689"/>
            <a:ext cx="356164" cy="355815"/>
            <a:chOff x="3040984" y="3681059"/>
            <a:chExt cx="356164" cy="355815"/>
          </a:xfrm>
        </p:grpSpPr>
        <p:sp>
          <p:nvSpPr>
            <p:cNvPr id="8581" name="Google Shape;8581;p5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2" name="Google Shape;8582;p5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3" name="Google Shape;8583;p5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84" name="Google Shape;8584;p59"/>
          <p:cNvGrpSpPr/>
          <p:nvPr/>
        </p:nvGrpSpPr>
        <p:grpSpPr>
          <a:xfrm>
            <a:off x="3564589" y="3680821"/>
            <a:ext cx="358069" cy="317995"/>
            <a:chOff x="3584280" y="3699191"/>
            <a:chExt cx="358069" cy="317995"/>
          </a:xfrm>
        </p:grpSpPr>
        <p:sp>
          <p:nvSpPr>
            <p:cNvPr id="8585" name="Google Shape;8585;p5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6" name="Google Shape;8586;p5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7" name="Google Shape;8587;p5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8" name="Google Shape;8588;p5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89" name="Google Shape;8589;p59"/>
          <p:cNvGrpSpPr/>
          <p:nvPr/>
        </p:nvGrpSpPr>
        <p:grpSpPr>
          <a:xfrm>
            <a:off x="4109790" y="3662689"/>
            <a:ext cx="355402" cy="354291"/>
            <a:chOff x="4129482" y="3681059"/>
            <a:chExt cx="355402" cy="354291"/>
          </a:xfrm>
        </p:grpSpPr>
        <p:sp>
          <p:nvSpPr>
            <p:cNvPr id="8590" name="Google Shape;8590;p5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1" name="Google Shape;8591;p5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2" name="Google Shape;8592;p5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3" name="Google Shape;8593;p5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94" name="Google Shape;8594;p59"/>
          <p:cNvGrpSpPr/>
          <p:nvPr/>
        </p:nvGrpSpPr>
        <p:grpSpPr>
          <a:xfrm>
            <a:off x="4653849" y="3661927"/>
            <a:ext cx="355434" cy="355815"/>
            <a:chOff x="4673540" y="3680297"/>
            <a:chExt cx="355434" cy="355815"/>
          </a:xfrm>
        </p:grpSpPr>
        <p:sp>
          <p:nvSpPr>
            <p:cNvPr id="8595" name="Google Shape;8595;p5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6" name="Google Shape;8596;p5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7" name="Google Shape;8597;p5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98" name="Google Shape;8598;p59"/>
          <p:cNvGrpSpPr/>
          <p:nvPr/>
        </p:nvGrpSpPr>
        <p:grpSpPr>
          <a:xfrm>
            <a:off x="5759716" y="3680821"/>
            <a:ext cx="317645" cy="318757"/>
            <a:chOff x="5779408" y="3699191"/>
            <a:chExt cx="317645" cy="318757"/>
          </a:xfrm>
        </p:grpSpPr>
        <p:sp>
          <p:nvSpPr>
            <p:cNvPr id="8599" name="Google Shape;8599;p5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0" name="Google Shape;8600;p5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01" name="Google Shape;8601;p59"/>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02" name="Google Shape;8602;p59"/>
          <p:cNvGrpSpPr/>
          <p:nvPr/>
        </p:nvGrpSpPr>
        <p:grpSpPr>
          <a:xfrm>
            <a:off x="7370743" y="3662499"/>
            <a:ext cx="372073" cy="355243"/>
            <a:chOff x="7390435" y="3680868"/>
            <a:chExt cx="372073" cy="355243"/>
          </a:xfrm>
        </p:grpSpPr>
        <p:sp>
          <p:nvSpPr>
            <p:cNvPr id="8603" name="Google Shape;8603;p5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4" name="Google Shape;8604;p5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5" name="Google Shape;8605;p5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6" name="Google Shape;8606;p5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7" name="Google Shape;8607;p5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8" name="Google Shape;8608;p5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9" name="Google Shape;8609;p59"/>
          <p:cNvGrpSpPr/>
          <p:nvPr/>
        </p:nvGrpSpPr>
        <p:grpSpPr>
          <a:xfrm>
            <a:off x="1392301" y="4119346"/>
            <a:ext cx="374709" cy="374010"/>
            <a:chOff x="1421638" y="4125629"/>
            <a:chExt cx="374709" cy="374010"/>
          </a:xfrm>
        </p:grpSpPr>
        <p:sp>
          <p:nvSpPr>
            <p:cNvPr id="8610" name="Google Shape;8610;p5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1" name="Google Shape;8611;p5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12" name="Google Shape;8612;p59"/>
          <p:cNvGrpSpPr/>
          <p:nvPr/>
        </p:nvGrpSpPr>
        <p:grpSpPr>
          <a:xfrm>
            <a:off x="1943917" y="4135255"/>
            <a:ext cx="357720" cy="342192"/>
            <a:chOff x="1973254" y="4156304"/>
            <a:chExt cx="357720" cy="342192"/>
          </a:xfrm>
        </p:grpSpPr>
        <p:sp>
          <p:nvSpPr>
            <p:cNvPr id="8613" name="Google Shape;8613;p5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4" name="Google Shape;8614;p5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5" name="Google Shape;8615;p5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6" name="Google Shape;8616;p5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7" name="Google Shape;8617;p5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8" name="Google Shape;8618;p5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19" name="Google Shape;8619;p59"/>
          <p:cNvGrpSpPr/>
          <p:nvPr/>
        </p:nvGrpSpPr>
        <p:grpSpPr>
          <a:xfrm>
            <a:off x="2494422" y="4136192"/>
            <a:ext cx="341049" cy="340318"/>
            <a:chOff x="2523759" y="4135505"/>
            <a:chExt cx="341049" cy="340318"/>
          </a:xfrm>
        </p:grpSpPr>
        <p:sp>
          <p:nvSpPr>
            <p:cNvPr id="8620" name="Google Shape;8620;p5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1" name="Google Shape;8621;p5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22" name="Google Shape;8622;p59"/>
          <p:cNvGrpSpPr/>
          <p:nvPr/>
        </p:nvGrpSpPr>
        <p:grpSpPr>
          <a:xfrm>
            <a:off x="3011266" y="4131175"/>
            <a:ext cx="392079" cy="350353"/>
            <a:chOff x="3040603" y="4130360"/>
            <a:chExt cx="392079" cy="350353"/>
          </a:xfrm>
        </p:grpSpPr>
        <p:sp>
          <p:nvSpPr>
            <p:cNvPr id="8623" name="Google Shape;8623;p5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4" name="Google Shape;8624;p5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5" name="Google Shape;8625;p5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6" name="Google Shape;8626;p5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7" name="Google Shape;8627;p5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8" name="Google Shape;8628;p5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9" name="Google Shape;8629;p5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0" name="Google Shape;8630;p5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1" name="Google Shape;8631;p5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2" name="Google Shape;8632;p5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33" name="Google Shape;8633;p59"/>
          <p:cNvGrpSpPr/>
          <p:nvPr/>
        </p:nvGrpSpPr>
        <p:grpSpPr>
          <a:xfrm>
            <a:off x="3632807" y="4136192"/>
            <a:ext cx="232955" cy="340318"/>
            <a:chOff x="3662144" y="4135505"/>
            <a:chExt cx="232955" cy="340318"/>
          </a:xfrm>
        </p:grpSpPr>
        <p:sp>
          <p:nvSpPr>
            <p:cNvPr id="8634" name="Google Shape;8634;p5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5" name="Google Shape;8635;p5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6" name="Google Shape;8636;p5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7" name="Google Shape;8637;p5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38" name="Google Shape;8638;p59"/>
          <p:cNvGrpSpPr/>
          <p:nvPr/>
        </p:nvGrpSpPr>
        <p:grpSpPr>
          <a:xfrm>
            <a:off x="4119801" y="4122029"/>
            <a:ext cx="344065" cy="368644"/>
            <a:chOff x="4149138" y="4121151"/>
            <a:chExt cx="344065" cy="368644"/>
          </a:xfrm>
        </p:grpSpPr>
        <p:sp>
          <p:nvSpPr>
            <p:cNvPr id="8639" name="Google Shape;8639;p5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0" name="Google Shape;8640;p5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1" name="Google Shape;8641;p5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2" name="Google Shape;8642;p5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3" name="Google Shape;8643;p5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4" name="Google Shape;8644;p5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5" name="Google Shape;8645;p5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6" name="Google Shape;8646;p5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7" name="Google Shape;8647;p5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8" name="Google Shape;8648;p5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9" name="Google Shape;8649;p5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0" name="Google Shape;8650;p5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51" name="Google Shape;8651;p59"/>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52" name="Google Shape;8652;p59"/>
          <p:cNvGrpSpPr/>
          <p:nvPr/>
        </p:nvGrpSpPr>
        <p:grpSpPr>
          <a:xfrm>
            <a:off x="5176925" y="4174949"/>
            <a:ext cx="397763" cy="262804"/>
            <a:chOff x="5206262" y="4174817"/>
            <a:chExt cx="397763" cy="262804"/>
          </a:xfrm>
        </p:grpSpPr>
        <p:sp>
          <p:nvSpPr>
            <p:cNvPr id="8653" name="Google Shape;8653;p5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4" name="Google Shape;8654;p5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5" name="Google Shape;8655;p5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6" name="Google Shape;8656;p5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7" name="Google Shape;8657;p5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8" name="Google Shape;8658;p5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9" name="Google Shape;8659;p5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60" name="Google Shape;8660;p59"/>
          <p:cNvGrpSpPr/>
          <p:nvPr/>
        </p:nvGrpSpPr>
        <p:grpSpPr>
          <a:xfrm>
            <a:off x="5698279" y="4161342"/>
            <a:ext cx="440505" cy="290018"/>
            <a:chOff x="5727616" y="4204699"/>
            <a:chExt cx="440505" cy="290018"/>
          </a:xfrm>
        </p:grpSpPr>
        <p:sp>
          <p:nvSpPr>
            <p:cNvPr id="8661" name="Google Shape;8661;p5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2" name="Google Shape;8662;p5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3" name="Google Shape;8663;p5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4" name="Google Shape;8664;p5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5" name="Google Shape;8665;p5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6" name="Google Shape;8666;p5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7" name="Google Shape;8667;p5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8" name="Google Shape;8668;p5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69" name="Google Shape;8669;p59"/>
          <p:cNvGrpSpPr/>
          <p:nvPr/>
        </p:nvGrpSpPr>
        <p:grpSpPr>
          <a:xfrm>
            <a:off x="6380726" y="4124093"/>
            <a:ext cx="159950" cy="364516"/>
            <a:chOff x="6410063" y="4135124"/>
            <a:chExt cx="159950" cy="364516"/>
          </a:xfrm>
        </p:grpSpPr>
        <p:sp>
          <p:nvSpPr>
            <p:cNvPr id="8670" name="Google Shape;8670;p5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1" name="Google Shape;8671;p5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2" name="Google Shape;8672;p5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3" name="Google Shape;8673;p5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74" name="Google Shape;8674;p59"/>
          <p:cNvGrpSpPr/>
          <p:nvPr/>
        </p:nvGrpSpPr>
        <p:grpSpPr>
          <a:xfrm>
            <a:off x="6641065" y="4124284"/>
            <a:ext cx="214378" cy="364135"/>
            <a:chOff x="6924652" y="4135505"/>
            <a:chExt cx="214378" cy="364135"/>
          </a:xfrm>
        </p:grpSpPr>
        <p:sp>
          <p:nvSpPr>
            <p:cNvPr id="8675" name="Google Shape;8675;p5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6" name="Google Shape;8676;p5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7" name="Google Shape;8677;p5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8" name="Google Shape;8678;p5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79" name="Google Shape;8679;p59"/>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You can </a:t>
            </a:r>
            <a:r>
              <a:rPr lang="en-GB" sz="1100" b="1">
                <a:solidFill>
                  <a:schemeClr val="hlink"/>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You can </a:t>
            </a:r>
            <a:r>
              <a:rPr lang="en-GB" sz="1100" b="1">
                <a:solidFill>
                  <a:schemeClr val="hlink"/>
                </a:solidFill>
              </a:rPr>
              <a:t>change the stroke and fill color</a:t>
            </a:r>
            <a:r>
              <a:rPr lang="en-GB" sz="1100">
                <a:solidFill>
                  <a:schemeClr val="lt1"/>
                </a:solidFill>
              </a:rPr>
              <a:t>; just select the icon and click on the </a:t>
            </a:r>
            <a:r>
              <a:rPr lang="en-GB" sz="1100" b="1">
                <a:solidFill>
                  <a:schemeClr val="hlink"/>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hlink"/>
                </a:solidFill>
                <a:uFill>
                  <a:noFill/>
                </a:uFill>
                <a:hlinkClick r:id="rId1"/>
              </a:rPr>
              <a:t>Flaticon’s extension</a:t>
            </a:r>
            <a:r>
              <a:rPr lang="en-GB" sz="1100">
                <a:solidFill>
                  <a:schemeClr val="lt1"/>
                </a:solidFill>
              </a:rPr>
              <a:t>, allowing you to customize and add even more icons.</a:t>
            </a:r>
            <a:br>
              <a:rPr lang="en-GB" sz="1100">
                <a:solidFill>
                  <a:srgbClr val="435D74"/>
                </a:solidFill>
              </a:rPr>
            </a:br>
            <a:endParaRPr sz="1100">
              <a:solidFill>
                <a:srgbClr val="435D74"/>
              </a:solidFill>
            </a:endParaRPr>
          </a:p>
        </p:txBody>
      </p:sp>
      <p:sp>
        <p:nvSpPr>
          <p:cNvPr id="8680" name="Google Shape;8680;p59"/>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...and our sets of editable icons</a:t>
            </a:r>
            <a:endParaRPr lang="en-GB">
              <a:solidFill>
                <a:schemeClr val="lt1"/>
              </a:solidFill>
            </a:endParaRPr>
          </a:p>
        </p:txBody>
      </p:sp>
      <p:grpSp>
        <p:nvGrpSpPr>
          <p:cNvPr id="8681" name="Google Shape;8681;p59"/>
          <p:cNvGrpSpPr/>
          <p:nvPr/>
        </p:nvGrpSpPr>
        <p:grpSpPr>
          <a:xfrm>
            <a:off x="841240" y="4119220"/>
            <a:ext cx="374177" cy="374263"/>
            <a:chOff x="775325" y="4143525"/>
            <a:chExt cx="468776" cy="468884"/>
          </a:xfrm>
        </p:grpSpPr>
        <p:sp>
          <p:nvSpPr>
            <p:cNvPr id="8682" name="Google Shape;8682;p59"/>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3" name="Google Shape;8683;p59"/>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4" name="Google Shape;8684;p59"/>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5" name="Google Shape;8685;p59"/>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86" name="Google Shape;8686;p59"/>
          <p:cNvGrpSpPr/>
          <p:nvPr/>
        </p:nvGrpSpPr>
        <p:grpSpPr>
          <a:xfrm>
            <a:off x="7015917" y="4114633"/>
            <a:ext cx="219464" cy="383437"/>
            <a:chOff x="1426400" y="1814750"/>
            <a:chExt cx="407850" cy="712575"/>
          </a:xfrm>
        </p:grpSpPr>
        <p:sp>
          <p:nvSpPr>
            <p:cNvPr id="8687" name="Google Shape;8687;p59"/>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8" name="Google Shape;8688;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9" name="Google Shape;8689;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90" name="Google Shape;8690;p59"/>
          <p:cNvGrpSpPr/>
          <p:nvPr/>
        </p:nvGrpSpPr>
        <p:grpSpPr>
          <a:xfrm>
            <a:off x="7391519" y="4149408"/>
            <a:ext cx="313833" cy="313887"/>
            <a:chOff x="1910075" y="2021700"/>
            <a:chExt cx="583225" cy="583325"/>
          </a:xfrm>
        </p:grpSpPr>
        <p:sp>
          <p:nvSpPr>
            <p:cNvPr id="8691" name="Google Shape;8691;p59"/>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2" name="Google Shape;8692;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3" name="Google Shape;8693;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94" name="Google Shape;8694;p59"/>
          <p:cNvGrpSpPr/>
          <p:nvPr/>
        </p:nvGrpSpPr>
        <p:grpSpPr>
          <a:xfrm>
            <a:off x="7861486" y="4189187"/>
            <a:ext cx="441255" cy="234329"/>
            <a:chOff x="2749275" y="2099575"/>
            <a:chExt cx="820025" cy="435475"/>
          </a:xfrm>
        </p:grpSpPr>
        <p:sp>
          <p:nvSpPr>
            <p:cNvPr id="8695" name="Google Shape;8695;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6" name="Google Shape;8696;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7" name="Google Shape;8697;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8" name="Google Shape;8698;p59"/>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8702" name="Shape 8702"/>
        <p:cNvGrpSpPr/>
        <p:nvPr/>
      </p:nvGrpSpPr>
      <p:grpSpPr>
        <a:xfrm>
          <a:off x="0" y="0"/>
          <a:ext cx="0" cy="0"/>
          <a:chOff x="0" y="0"/>
          <a:chExt cx="0" cy="0"/>
        </a:xfrm>
      </p:grpSpPr>
      <p:grpSp>
        <p:nvGrpSpPr>
          <p:cNvPr id="8703" name="Google Shape;8703;p60"/>
          <p:cNvGrpSpPr/>
          <p:nvPr/>
        </p:nvGrpSpPr>
        <p:grpSpPr>
          <a:xfrm>
            <a:off x="1989449" y="4101269"/>
            <a:ext cx="374774" cy="346073"/>
            <a:chOff x="1989449" y="4282269"/>
            <a:chExt cx="374774" cy="346073"/>
          </a:xfrm>
        </p:grpSpPr>
        <p:sp>
          <p:nvSpPr>
            <p:cNvPr id="8704" name="Google Shape;8704;p6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5" name="Google Shape;8705;p6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6" name="Google Shape;8706;p6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7" name="Google Shape;8707;p6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8" name="Google Shape;8708;p6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09" name="Google Shape;8709;p60"/>
          <p:cNvGrpSpPr/>
          <p:nvPr/>
        </p:nvGrpSpPr>
        <p:grpSpPr>
          <a:xfrm>
            <a:off x="2487439" y="4099740"/>
            <a:ext cx="198775" cy="348972"/>
            <a:chOff x="2487439" y="4280740"/>
            <a:chExt cx="198775" cy="348972"/>
          </a:xfrm>
        </p:grpSpPr>
        <p:sp>
          <p:nvSpPr>
            <p:cNvPr id="8710" name="Google Shape;8710;p6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1" name="Google Shape;8711;p6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2" name="Google Shape;8712;p6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3" name="Google Shape;8713;p6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14" name="Google Shape;8714;p60"/>
          <p:cNvGrpSpPr/>
          <p:nvPr/>
        </p:nvGrpSpPr>
        <p:grpSpPr>
          <a:xfrm>
            <a:off x="2810958" y="4092923"/>
            <a:ext cx="353145" cy="361873"/>
            <a:chOff x="2810958" y="4273923"/>
            <a:chExt cx="353145" cy="361873"/>
          </a:xfrm>
        </p:grpSpPr>
        <p:sp>
          <p:nvSpPr>
            <p:cNvPr id="8715" name="Google Shape;8715;p6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6" name="Google Shape;8716;p6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7" name="Google Shape;8717;p6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8" name="Google Shape;8718;p6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9" name="Google Shape;8719;p6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0" name="Google Shape;8720;p6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1" name="Google Shape;8721;p6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22" name="Google Shape;8722;p60"/>
          <p:cNvGrpSpPr/>
          <p:nvPr/>
        </p:nvGrpSpPr>
        <p:grpSpPr>
          <a:xfrm>
            <a:off x="6275635" y="4101651"/>
            <a:ext cx="209383" cy="366778"/>
            <a:chOff x="6275635" y="4282651"/>
            <a:chExt cx="209383" cy="366778"/>
          </a:xfrm>
        </p:grpSpPr>
        <p:sp>
          <p:nvSpPr>
            <p:cNvPr id="8723" name="Google Shape;8723;p6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4" name="Google Shape;8724;p6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25" name="Google Shape;8725;p60"/>
          <p:cNvGrpSpPr/>
          <p:nvPr/>
        </p:nvGrpSpPr>
        <p:grpSpPr>
          <a:xfrm>
            <a:off x="6701186" y="4102033"/>
            <a:ext cx="280292" cy="366396"/>
            <a:chOff x="6701186" y="4283033"/>
            <a:chExt cx="280292" cy="366396"/>
          </a:xfrm>
        </p:grpSpPr>
        <p:sp>
          <p:nvSpPr>
            <p:cNvPr id="8726" name="Google Shape;8726;p6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7" name="Google Shape;8727;p6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28" name="Google Shape;8728;p60"/>
          <p:cNvGrpSpPr/>
          <p:nvPr/>
        </p:nvGrpSpPr>
        <p:grpSpPr>
          <a:xfrm>
            <a:off x="2609571" y="3643958"/>
            <a:ext cx="373627" cy="347347"/>
            <a:chOff x="2609571" y="3824958"/>
            <a:chExt cx="373627" cy="347347"/>
          </a:xfrm>
        </p:grpSpPr>
        <p:sp>
          <p:nvSpPr>
            <p:cNvPr id="8729" name="Google Shape;8729;p6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0" name="Google Shape;8730;p6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31" name="Google Shape;8731;p6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32" name="Google Shape;8732;p60"/>
          <p:cNvGrpSpPr/>
          <p:nvPr/>
        </p:nvGrpSpPr>
        <p:grpSpPr>
          <a:xfrm>
            <a:off x="916127" y="3626056"/>
            <a:ext cx="221902" cy="380795"/>
            <a:chOff x="916127" y="3807056"/>
            <a:chExt cx="221902" cy="380795"/>
          </a:xfrm>
        </p:grpSpPr>
        <p:sp>
          <p:nvSpPr>
            <p:cNvPr id="8733" name="Google Shape;8733;p6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4" name="Google Shape;8734;p6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5" name="Google Shape;8735;p6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6" name="Google Shape;8736;p6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37" name="Google Shape;8737;p6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8" name="Google Shape;8738;p6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39" name="Google Shape;8739;p60"/>
          <p:cNvGrpSpPr/>
          <p:nvPr/>
        </p:nvGrpSpPr>
        <p:grpSpPr>
          <a:xfrm>
            <a:off x="3513010" y="3635134"/>
            <a:ext cx="362223" cy="361108"/>
            <a:chOff x="3513010" y="3816134"/>
            <a:chExt cx="362223" cy="361108"/>
          </a:xfrm>
        </p:grpSpPr>
        <p:sp>
          <p:nvSpPr>
            <p:cNvPr id="8740" name="Google Shape;8740;p6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1" name="Google Shape;8741;p6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2" name="Google Shape;8742;p6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3" name="Google Shape;8743;p6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44" name="Google Shape;8744;p60"/>
          <p:cNvGrpSpPr/>
          <p:nvPr/>
        </p:nvGrpSpPr>
        <p:grpSpPr>
          <a:xfrm>
            <a:off x="3950316" y="3639307"/>
            <a:ext cx="369805" cy="353782"/>
            <a:chOff x="3950316" y="3820307"/>
            <a:chExt cx="369805" cy="353782"/>
          </a:xfrm>
        </p:grpSpPr>
        <p:sp>
          <p:nvSpPr>
            <p:cNvPr id="8745" name="Google Shape;8745;p6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6" name="Google Shape;8746;p6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7" name="Google Shape;8747;p6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8" name="Google Shape;8748;p6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49" name="Google Shape;8749;p60"/>
          <p:cNvGrpSpPr/>
          <p:nvPr/>
        </p:nvGrpSpPr>
        <p:grpSpPr>
          <a:xfrm>
            <a:off x="1761909" y="3630961"/>
            <a:ext cx="307974" cy="371716"/>
            <a:chOff x="1761909" y="3811961"/>
            <a:chExt cx="307974" cy="371716"/>
          </a:xfrm>
        </p:grpSpPr>
        <p:sp>
          <p:nvSpPr>
            <p:cNvPr id="8750" name="Google Shape;8750;p6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1" name="Google Shape;8751;p6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2" name="Google Shape;8752;p6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3" name="Google Shape;8753;p6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4" name="Google Shape;8754;p6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5" name="Google Shape;8755;p6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6" name="Google Shape;8756;p6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7" name="Google Shape;8757;p6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8" name="Google Shape;8758;p6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9" name="Google Shape;8759;p6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60" name="Google Shape;8760;p60"/>
          <p:cNvGrpSpPr/>
          <p:nvPr/>
        </p:nvGrpSpPr>
        <p:grpSpPr>
          <a:xfrm>
            <a:off x="5373342" y="3627935"/>
            <a:ext cx="231395" cy="353145"/>
            <a:chOff x="5373342" y="3808935"/>
            <a:chExt cx="231395" cy="353145"/>
          </a:xfrm>
        </p:grpSpPr>
        <p:sp>
          <p:nvSpPr>
            <p:cNvPr id="8761" name="Google Shape;8761;p6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2" name="Google Shape;8762;p6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3" name="Google Shape;8763;p6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4" name="Google Shape;8764;p6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5" name="Google Shape;8765;p6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6" name="Google Shape;8766;p6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7" name="Google Shape;8767;p6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8" name="Google Shape;8768;p6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9" name="Google Shape;8769;p6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70" name="Google Shape;8770;p6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71" name="Google Shape;8771;p60"/>
          <p:cNvGrpSpPr/>
          <p:nvPr/>
        </p:nvGrpSpPr>
        <p:grpSpPr>
          <a:xfrm>
            <a:off x="5833775" y="3628445"/>
            <a:ext cx="235185" cy="352253"/>
            <a:chOff x="5833775" y="3809445"/>
            <a:chExt cx="235185" cy="352253"/>
          </a:xfrm>
        </p:grpSpPr>
        <p:sp>
          <p:nvSpPr>
            <p:cNvPr id="8772" name="Google Shape;8772;p6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3" name="Google Shape;8773;p6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4" name="Google Shape;8774;p6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75" name="Google Shape;8775;p60"/>
          <p:cNvGrpSpPr/>
          <p:nvPr/>
        </p:nvGrpSpPr>
        <p:grpSpPr>
          <a:xfrm>
            <a:off x="4942472" y="3628318"/>
            <a:ext cx="238976" cy="352762"/>
            <a:chOff x="4942472" y="3809318"/>
            <a:chExt cx="238976" cy="352762"/>
          </a:xfrm>
        </p:grpSpPr>
        <p:sp>
          <p:nvSpPr>
            <p:cNvPr id="8776" name="Google Shape;8776;p6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7" name="Google Shape;8777;p6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8" name="Google Shape;8778;p6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9" name="Google Shape;8779;p6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0" name="Google Shape;8780;p6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1" name="Google Shape;8781;p6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2" name="Google Shape;8782;p6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3" name="Google Shape;8783;p60"/>
          <p:cNvGrpSpPr/>
          <p:nvPr/>
        </p:nvGrpSpPr>
        <p:grpSpPr>
          <a:xfrm>
            <a:off x="6266525" y="3626788"/>
            <a:ext cx="260223" cy="353527"/>
            <a:chOff x="6266525" y="3807788"/>
            <a:chExt cx="260223" cy="353527"/>
          </a:xfrm>
        </p:grpSpPr>
        <p:sp>
          <p:nvSpPr>
            <p:cNvPr id="8784" name="Google Shape;8784;p6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5" name="Google Shape;8785;p6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6" name="Google Shape;8786;p6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7" name="Google Shape;8787;p6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88" name="Google Shape;8788;p6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89" name="Google Shape;8789;p60"/>
          <p:cNvGrpSpPr/>
          <p:nvPr/>
        </p:nvGrpSpPr>
        <p:grpSpPr>
          <a:xfrm>
            <a:off x="7184363" y="3628604"/>
            <a:ext cx="202184" cy="352762"/>
            <a:chOff x="7184363" y="3809604"/>
            <a:chExt cx="202184" cy="352762"/>
          </a:xfrm>
        </p:grpSpPr>
        <p:sp>
          <p:nvSpPr>
            <p:cNvPr id="8790" name="Google Shape;8790;p6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1" name="Google Shape;8791;p6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92" name="Google Shape;8792;p60"/>
          <p:cNvGrpSpPr/>
          <p:nvPr/>
        </p:nvGrpSpPr>
        <p:grpSpPr>
          <a:xfrm>
            <a:off x="7571624" y="3627935"/>
            <a:ext cx="292047" cy="352762"/>
            <a:chOff x="7571624" y="3808935"/>
            <a:chExt cx="292047" cy="352762"/>
          </a:xfrm>
        </p:grpSpPr>
        <p:sp>
          <p:nvSpPr>
            <p:cNvPr id="8793" name="Google Shape;8793;p6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4" name="Google Shape;8794;p6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5" name="Google Shape;8795;p6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6" name="Google Shape;8796;p6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7" name="Google Shape;8797;p6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8" name="Google Shape;8798;p6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99" name="Google Shape;8799;p60"/>
          <p:cNvGrpSpPr/>
          <p:nvPr/>
        </p:nvGrpSpPr>
        <p:grpSpPr>
          <a:xfrm>
            <a:off x="2174559" y="3175116"/>
            <a:ext cx="364135" cy="359930"/>
            <a:chOff x="2174559" y="3356116"/>
            <a:chExt cx="364135" cy="359930"/>
          </a:xfrm>
        </p:grpSpPr>
        <p:sp>
          <p:nvSpPr>
            <p:cNvPr id="8800" name="Google Shape;8800;p6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1" name="Google Shape;8801;p6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2" name="Google Shape;8802;p60"/>
          <p:cNvGrpSpPr/>
          <p:nvPr/>
        </p:nvGrpSpPr>
        <p:grpSpPr>
          <a:xfrm>
            <a:off x="1731934" y="3174639"/>
            <a:ext cx="368371" cy="361554"/>
            <a:chOff x="1731934" y="3355639"/>
            <a:chExt cx="368371" cy="361554"/>
          </a:xfrm>
        </p:grpSpPr>
        <p:sp>
          <p:nvSpPr>
            <p:cNvPr id="8803" name="Google Shape;8803;p6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4" name="Google Shape;8804;p6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5" name="Google Shape;8805;p60"/>
          <p:cNvGrpSpPr/>
          <p:nvPr/>
        </p:nvGrpSpPr>
        <p:grpSpPr>
          <a:xfrm>
            <a:off x="3990517" y="3173173"/>
            <a:ext cx="279559" cy="363402"/>
            <a:chOff x="3990517" y="3354173"/>
            <a:chExt cx="279559" cy="363402"/>
          </a:xfrm>
        </p:grpSpPr>
        <p:sp>
          <p:nvSpPr>
            <p:cNvPr id="8806" name="Google Shape;8806;p6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7" name="Google Shape;8807;p6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8" name="Google Shape;8808;p6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9" name="Google Shape;8809;p60"/>
          <p:cNvGrpSpPr/>
          <p:nvPr/>
        </p:nvGrpSpPr>
        <p:grpSpPr>
          <a:xfrm>
            <a:off x="3497847" y="3236374"/>
            <a:ext cx="379680" cy="237606"/>
            <a:chOff x="3497847" y="3417374"/>
            <a:chExt cx="379680" cy="237606"/>
          </a:xfrm>
        </p:grpSpPr>
        <p:sp>
          <p:nvSpPr>
            <p:cNvPr id="8810" name="Google Shape;8810;p6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1" name="Google Shape;8811;p6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2" name="Google Shape;8812;p6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3" name="Google Shape;8813;p6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14" name="Google Shape;8814;p60"/>
          <p:cNvGrpSpPr/>
          <p:nvPr/>
        </p:nvGrpSpPr>
        <p:grpSpPr>
          <a:xfrm>
            <a:off x="2612597" y="3186075"/>
            <a:ext cx="376271" cy="337982"/>
            <a:chOff x="2612597" y="3367075"/>
            <a:chExt cx="376271" cy="337982"/>
          </a:xfrm>
        </p:grpSpPr>
        <p:sp>
          <p:nvSpPr>
            <p:cNvPr id="8815" name="Google Shape;8815;p6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6" name="Google Shape;8816;p6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17" name="Google Shape;8817;p60"/>
          <p:cNvGrpSpPr/>
          <p:nvPr/>
        </p:nvGrpSpPr>
        <p:grpSpPr>
          <a:xfrm>
            <a:off x="3071914" y="3183431"/>
            <a:ext cx="343652" cy="342505"/>
            <a:chOff x="3071914" y="3364431"/>
            <a:chExt cx="343652" cy="342505"/>
          </a:xfrm>
        </p:grpSpPr>
        <p:sp>
          <p:nvSpPr>
            <p:cNvPr id="8818" name="Google Shape;8818;p6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9" name="Google Shape;8819;p6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0" name="Google Shape;8820;p6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1" name="Google Shape;8821;p6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2" name="Google Shape;8822;p6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23" name="Google Shape;8823;p60"/>
          <p:cNvGrpSpPr/>
          <p:nvPr/>
        </p:nvGrpSpPr>
        <p:grpSpPr>
          <a:xfrm>
            <a:off x="897141" y="3178875"/>
            <a:ext cx="257962" cy="352762"/>
            <a:chOff x="897141" y="3359875"/>
            <a:chExt cx="257962" cy="352762"/>
          </a:xfrm>
        </p:grpSpPr>
        <p:sp>
          <p:nvSpPr>
            <p:cNvPr id="8824" name="Google Shape;8824;p6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5" name="Google Shape;8825;p6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6" name="Google Shape;8826;p6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7" name="Google Shape;8827;p6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8" name="Google Shape;8828;p6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9" name="Google Shape;8829;p6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0" name="Google Shape;8830;p6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1" name="Google Shape;8831;p6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32" name="Google Shape;8832;p60"/>
          <p:cNvGrpSpPr/>
          <p:nvPr/>
        </p:nvGrpSpPr>
        <p:grpSpPr>
          <a:xfrm>
            <a:off x="1333682" y="3163330"/>
            <a:ext cx="271213" cy="383088"/>
            <a:chOff x="1333682" y="3344330"/>
            <a:chExt cx="271213" cy="383088"/>
          </a:xfrm>
        </p:grpSpPr>
        <p:sp>
          <p:nvSpPr>
            <p:cNvPr id="8833" name="Google Shape;8833;p6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4" name="Google Shape;8834;p6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5" name="Google Shape;8835;p6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6" name="Google Shape;8836;p6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7" name="Google Shape;8837;p6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8" name="Google Shape;8838;p6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9" name="Google Shape;8839;p6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0" name="Google Shape;8840;p6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1" name="Google Shape;8841;p6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2" name="Google Shape;8842;p6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3" name="Google Shape;8843;p6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4" name="Google Shape;8844;p60"/>
          <p:cNvGrpSpPr/>
          <p:nvPr/>
        </p:nvGrpSpPr>
        <p:grpSpPr>
          <a:xfrm>
            <a:off x="6664394" y="3165974"/>
            <a:ext cx="353113" cy="351998"/>
            <a:chOff x="6664394" y="3346974"/>
            <a:chExt cx="353113" cy="351998"/>
          </a:xfrm>
        </p:grpSpPr>
        <p:sp>
          <p:nvSpPr>
            <p:cNvPr id="8845" name="Google Shape;8845;p6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6" name="Google Shape;8846;p6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7" name="Google Shape;8847;p6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8" name="Google Shape;8848;p6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9" name="Google Shape;8849;p6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50" name="Google Shape;8850;p60"/>
          <p:cNvGrpSpPr/>
          <p:nvPr/>
        </p:nvGrpSpPr>
        <p:grpSpPr>
          <a:xfrm>
            <a:off x="849741" y="1778307"/>
            <a:ext cx="399398" cy="375443"/>
            <a:chOff x="849741" y="1959307"/>
            <a:chExt cx="399398" cy="375443"/>
          </a:xfrm>
        </p:grpSpPr>
        <p:sp>
          <p:nvSpPr>
            <p:cNvPr id="8851" name="Google Shape;8851;p6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2" name="Google Shape;8852;p6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53" name="Google Shape;8853;p60"/>
          <p:cNvGrpSpPr/>
          <p:nvPr/>
        </p:nvGrpSpPr>
        <p:grpSpPr>
          <a:xfrm>
            <a:off x="1284212" y="1782766"/>
            <a:ext cx="379489" cy="366046"/>
            <a:chOff x="1284212" y="1963766"/>
            <a:chExt cx="379489" cy="366046"/>
          </a:xfrm>
        </p:grpSpPr>
        <p:sp>
          <p:nvSpPr>
            <p:cNvPr id="8854" name="Google Shape;8854;p6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5" name="Google Shape;8855;p6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56" name="Google Shape;8856;p60"/>
          <p:cNvGrpSpPr/>
          <p:nvPr/>
        </p:nvGrpSpPr>
        <p:grpSpPr>
          <a:xfrm>
            <a:off x="3037766" y="1788564"/>
            <a:ext cx="370219" cy="354928"/>
            <a:chOff x="3037766" y="1969564"/>
            <a:chExt cx="370219" cy="354928"/>
          </a:xfrm>
        </p:grpSpPr>
        <p:sp>
          <p:nvSpPr>
            <p:cNvPr id="8857" name="Google Shape;8857;p6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8" name="Google Shape;8858;p6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9" name="Google Shape;8859;p6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0" name="Google Shape;8860;p6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1" name="Google Shape;8861;p60"/>
          <p:cNvGrpSpPr/>
          <p:nvPr/>
        </p:nvGrpSpPr>
        <p:grpSpPr>
          <a:xfrm>
            <a:off x="3982553" y="1790730"/>
            <a:ext cx="304566" cy="350501"/>
            <a:chOff x="3982553" y="1971730"/>
            <a:chExt cx="304566" cy="350501"/>
          </a:xfrm>
        </p:grpSpPr>
        <p:sp>
          <p:nvSpPr>
            <p:cNvPr id="8862" name="Google Shape;8862;p6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3" name="Google Shape;8863;p6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4" name="Google Shape;8864;p60"/>
          <p:cNvGrpSpPr/>
          <p:nvPr/>
        </p:nvGrpSpPr>
        <p:grpSpPr>
          <a:xfrm>
            <a:off x="2567841" y="1813124"/>
            <a:ext cx="399812" cy="306477"/>
            <a:chOff x="2567841" y="1994124"/>
            <a:chExt cx="399812" cy="306477"/>
          </a:xfrm>
        </p:grpSpPr>
        <p:sp>
          <p:nvSpPr>
            <p:cNvPr id="8865" name="Google Shape;8865;p6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6" name="Google Shape;8866;p6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7" name="Google Shape;8867;p6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8" name="Google Shape;8868;p60"/>
          <p:cNvGrpSpPr/>
          <p:nvPr/>
        </p:nvGrpSpPr>
        <p:grpSpPr>
          <a:xfrm>
            <a:off x="2212084" y="1779358"/>
            <a:ext cx="324698" cy="372863"/>
            <a:chOff x="2212084" y="1960358"/>
            <a:chExt cx="324698" cy="372863"/>
          </a:xfrm>
        </p:grpSpPr>
        <p:sp>
          <p:nvSpPr>
            <p:cNvPr id="8869" name="Google Shape;8869;p6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0" name="Google Shape;8870;p6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1" name="Google Shape;8871;p6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72" name="Google Shape;8872;p60"/>
          <p:cNvGrpSpPr/>
          <p:nvPr/>
        </p:nvGrpSpPr>
        <p:grpSpPr>
          <a:xfrm>
            <a:off x="1805901" y="1779358"/>
            <a:ext cx="284847" cy="373627"/>
            <a:chOff x="1805901" y="1960358"/>
            <a:chExt cx="284847" cy="373627"/>
          </a:xfrm>
        </p:grpSpPr>
        <p:sp>
          <p:nvSpPr>
            <p:cNvPr id="8873" name="Google Shape;8873;p6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4" name="Google Shape;8874;p6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75" name="Google Shape;8875;p6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6" name="Google Shape;8876;p6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7" name="Google Shape;8877;p6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878" name="Google Shape;8878;p60"/>
          <p:cNvGrpSpPr/>
          <p:nvPr/>
        </p:nvGrpSpPr>
        <p:grpSpPr>
          <a:xfrm>
            <a:off x="6656812" y="1848388"/>
            <a:ext cx="368690" cy="245793"/>
            <a:chOff x="6656812" y="2029388"/>
            <a:chExt cx="368690" cy="245793"/>
          </a:xfrm>
        </p:grpSpPr>
        <p:sp>
          <p:nvSpPr>
            <p:cNvPr id="8879" name="Google Shape;8879;p6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0" name="Google Shape;8880;p6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1" name="Google Shape;8881;p6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2" name="Google Shape;8882;p6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3" name="Google Shape;8883;p6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4" name="Google Shape;8884;p6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5" name="Google Shape;8885;p6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6" name="Google Shape;8886;p6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7" name="Google Shape;8887;p6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8" name="Google Shape;8888;p6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89" name="Google Shape;8889;p60"/>
          <p:cNvGrpSpPr/>
          <p:nvPr/>
        </p:nvGrpSpPr>
        <p:grpSpPr>
          <a:xfrm>
            <a:off x="4869651" y="1831218"/>
            <a:ext cx="376654" cy="281566"/>
            <a:chOff x="4869651" y="2012218"/>
            <a:chExt cx="376654" cy="281566"/>
          </a:xfrm>
        </p:grpSpPr>
        <p:sp>
          <p:nvSpPr>
            <p:cNvPr id="8890" name="Google Shape;8890;p6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1" name="Google Shape;8891;p6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2" name="Google Shape;8892;p6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3" name="Google Shape;8893;p6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94" name="Google Shape;8894;p60"/>
          <p:cNvGrpSpPr/>
          <p:nvPr/>
        </p:nvGrpSpPr>
        <p:grpSpPr>
          <a:xfrm>
            <a:off x="5306224" y="1831313"/>
            <a:ext cx="367925" cy="281694"/>
            <a:chOff x="5306224" y="2012313"/>
            <a:chExt cx="367925" cy="281694"/>
          </a:xfrm>
        </p:grpSpPr>
        <p:sp>
          <p:nvSpPr>
            <p:cNvPr id="8895" name="Google Shape;8895;p6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6" name="Google Shape;8896;p6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97" name="Google Shape;8897;p6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898" name="Google Shape;8898;p60"/>
          <p:cNvGrpSpPr/>
          <p:nvPr/>
        </p:nvGrpSpPr>
        <p:grpSpPr>
          <a:xfrm>
            <a:off x="6195998" y="1802102"/>
            <a:ext cx="368308" cy="338746"/>
            <a:chOff x="6195998" y="1983102"/>
            <a:chExt cx="368308" cy="338746"/>
          </a:xfrm>
        </p:grpSpPr>
        <p:sp>
          <p:nvSpPr>
            <p:cNvPr id="8899" name="Google Shape;8899;p6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0" name="Google Shape;8900;p6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1" name="Google Shape;8901;p6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02" name="Google Shape;8902;p60"/>
          <p:cNvGrpSpPr/>
          <p:nvPr/>
        </p:nvGrpSpPr>
        <p:grpSpPr>
          <a:xfrm>
            <a:off x="7542031" y="1830835"/>
            <a:ext cx="369072" cy="280037"/>
            <a:chOff x="7542031" y="2011835"/>
            <a:chExt cx="369072" cy="280037"/>
          </a:xfrm>
        </p:grpSpPr>
        <p:sp>
          <p:nvSpPr>
            <p:cNvPr id="8903" name="Google Shape;8903;p6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4" name="Google Shape;8904;p6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5" name="Google Shape;8905;p6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6" name="Google Shape;8906;p6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7" name="Google Shape;8907;p6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8" name="Google Shape;8908;p6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9" name="Google Shape;8909;p6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0" name="Google Shape;8910;p6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1" name="Google Shape;8911;p6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12" name="Google Shape;8912;p60"/>
          <p:cNvGrpSpPr/>
          <p:nvPr/>
        </p:nvGrpSpPr>
        <p:grpSpPr>
          <a:xfrm>
            <a:off x="8010427" y="3167503"/>
            <a:ext cx="278795" cy="351615"/>
            <a:chOff x="8010427" y="3348503"/>
            <a:chExt cx="278795" cy="351615"/>
          </a:xfrm>
        </p:grpSpPr>
        <p:sp>
          <p:nvSpPr>
            <p:cNvPr id="8913" name="Google Shape;8913;p6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4" name="Google Shape;8914;p6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5" name="Google Shape;8915;p6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6" name="Google Shape;8916;p6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17" name="Google Shape;8917;p6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18" name="Google Shape;8918;p60"/>
          <p:cNvGrpSpPr/>
          <p:nvPr/>
        </p:nvGrpSpPr>
        <p:grpSpPr>
          <a:xfrm>
            <a:off x="7141900" y="3168204"/>
            <a:ext cx="281057" cy="351010"/>
            <a:chOff x="7141900" y="3349204"/>
            <a:chExt cx="281057" cy="351010"/>
          </a:xfrm>
        </p:grpSpPr>
        <p:sp>
          <p:nvSpPr>
            <p:cNvPr id="8919" name="Google Shape;8919;p6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0" name="Google Shape;8920;p6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1" name="Google Shape;8921;p6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22" name="Google Shape;8922;p60"/>
          <p:cNvGrpSpPr/>
          <p:nvPr/>
        </p:nvGrpSpPr>
        <p:grpSpPr>
          <a:xfrm>
            <a:off x="5314188" y="3169032"/>
            <a:ext cx="363752" cy="353113"/>
            <a:chOff x="5314188" y="3350032"/>
            <a:chExt cx="363752" cy="353113"/>
          </a:xfrm>
        </p:grpSpPr>
        <p:sp>
          <p:nvSpPr>
            <p:cNvPr id="8923" name="Google Shape;8923;p6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4" name="Google Shape;8924;p6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25" name="Google Shape;8925;p60"/>
          <p:cNvGrpSpPr/>
          <p:nvPr/>
        </p:nvGrpSpPr>
        <p:grpSpPr>
          <a:xfrm>
            <a:off x="5829984" y="3169032"/>
            <a:ext cx="220755" cy="352348"/>
            <a:chOff x="5829984" y="3350032"/>
            <a:chExt cx="220755" cy="352348"/>
          </a:xfrm>
        </p:grpSpPr>
        <p:sp>
          <p:nvSpPr>
            <p:cNvPr id="8926" name="Google Shape;8926;p6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7" name="Google Shape;8927;p6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8" name="Google Shape;8928;p6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9" name="Google Shape;8929;p6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0" name="Google Shape;8930;p60"/>
          <p:cNvGrpSpPr/>
          <p:nvPr/>
        </p:nvGrpSpPr>
        <p:grpSpPr>
          <a:xfrm>
            <a:off x="4882170" y="3168841"/>
            <a:ext cx="358464" cy="352316"/>
            <a:chOff x="4882170" y="3349841"/>
            <a:chExt cx="358464" cy="352316"/>
          </a:xfrm>
        </p:grpSpPr>
        <p:sp>
          <p:nvSpPr>
            <p:cNvPr id="8931" name="Google Shape;8931;p6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2" name="Google Shape;8932;p6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33" name="Google Shape;8933;p6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4" name="Google Shape;8934;p6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35" name="Google Shape;8935;p60"/>
          <p:cNvGrpSpPr/>
          <p:nvPr/>
        </p:nvGrpSpPr>
        <p:grpSpPr>
          <a:xfrm>
            <a:off x="3044965" y="2254220"/>
            <a:ext cx="400194" cy="324316"/>
            <a:chOff x="3044965" y="2435220"/>
            <a:chExt cx="400194" cy="324316"/>
          </a:xfrm>
        </p:grpSpPr>
        <p:sp>
          <p:nvSpPr>
            <p:cNvPr id="8936" name="Google Shape;8936;p6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7" name="Google Shape;8937;p6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8" name="Google Shape;8938;p6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9" name="Google Shape;8939;p60"/>
          <p:cNvGrpSpPr/>
          <p:nvPr/>
        </p:nvGrpSpPr>
        <p:grpSpPr>
          <a:xfrm>
            <a:off x="6203579" y="3167981"/>
            <a:ext cx="351615" cy="350373"/>
            <a:chOff x="6203579" y="3348981"/>
            <a:chExt cx="351615" cy="350373"/>
          </a:xfrm>
        </p:grpSpPr>
        <p:sp>
          <p:nvSpPr>
            <p:cNvPr id="8940" name="Google Shape;8940;p6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1" name="Google Shape;8941;p6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2" name="Google Shape;8942;p6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3" name="Google Shape;8943;p6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4" name="Google Shape;8944;p6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45" name="Google Shape;8945;p60"/>
          <p:cNvGrpSpPr/>
          <p:nvPr/>
        </p:nvGrpSpPr>
        <p:grpSpPr>
          <a:xfrm>
            <a:off x="4878379" y="2292892"/>
            <a:ext cx="367161" cy="287523"/>
            <a:chOff x="4878379" y="2473892"/>
            <a:chExt cx="367161" cy="287523"/>
          </a:xfrm>
        </p:grpSpPr>
        <p:sp>
          <p:nvSpPr>
            <p:cNvPr id="8946" name="Google Shape;8946;p6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7" name="Google Shape;8947;p6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8" name="Google Shape;8948;p6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9" name="Google Shape;8949;p6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0" name="Google Shape;8950;p6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51" name="Google Shape;8951;p60"/>
          <p:cNvGrpSpPr/>
          <p:nvPr/>
        </p:nvGrpSpPr>
        <p:grpSpPr>
          <a:xfrm>
            <a:off x="1325719" y="2706689"/>
            <a:ext cx="290581" cy="372481"/>
            <a:chOff x="1325719" y="2887689"/>
            <a:chExt cx="290581" cy="372481"/>
          </a:xfrm>
        </p:grpSpPr>
        <p:sp>
          <p:nvSpPr>
            <p:cNvPr id="8952" name="Google Shape;8952;p6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3" name="Google Shape;8953;p6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54" name="Google Shape;8954;p6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55" name="Google Shape;8955;p60"/>
          <p:cNvGrpSpPr/>
          <p:nvPr/>
        </p:nvGrpSpPr>
        <p:grpSpPr>
          <a:xfrm>
            <a:off x="3510335" y="2711499"/>
            <a:ext cx="360726" cy="361204"/>
            <a:chOff x="3510335" y="2892499"/>
            <a:chExt cx="360726" cy="361204"/>
          </a:xfrm>
        </p:grpSpPr>
        <p:sp>
          <p:nvSpPr>
            <p:cNvPr id="8956" name="Google Shape;8956;p6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7" name="Google Shape;8957;p6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8" name="Google Shape;8958;p6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9" name="Google Shape;8959;p6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0" name="Google Shape;8960;p6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61" name="Google Shape;8961;p60"/>
          <p:cNvGrpSpPr/>
          <p:nvPr/>
        </p:nvGrpSpPr>
        <p:grpSpPr>
          <a:xfrm>
            <a:off x="3086313" y="2696049"/>
            <a:ext cx="320143" cy="392581"/>
            <a:chOff x="3086313" y="2877049"/>
            <a:chExt cx="320143" cy="392581"/>
          </a:xfrm>
        </p:grpSpPr>
        <p:sp>
          <p:nvSpPr>
            <p:cNvPr id="8962" name="Google Shape;8962;p6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3" name="Google Shape;8963;p6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4" name="Google Shape;8964;p6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5" name="Google Shape;8965;p6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6" name="Google Shape;8966;p6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7" name="Google Shape;8967;p6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8" name="Google Shape;8968;p6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9" name="Google Shape;8969;p6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0" name="Google Shape;8970;p6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1" name="Google Shape;8971;p6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2" name="Google Shape;8972;p6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3" name="Google Shape;8973;p6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74" name="Google Shape;8974;p6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75" name="Google Shape;8975;p60"/>
          <p:cNvGrpSpPr/>
          <p:nvPr/>
        </p:nvGrpSpPr>
        <p:grpSpPr>
          <a:xfrm>
            <a:off x="861113" y="2704746"/>
            <a:ext cx="333809" cy="373277"/>
            <a:chOff x="861113" y="2885746"/>
            <a:chExt cx="333809" cy="373277"/>
          </a:xfrm>
        </p:grpSpPr>
        <p:sp>
          <p:nvSpPr>
            <p:cNvPr id="8976" name="Google Shape;8976;p6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7" name="Google Shape;8977;p6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8" name="Google Shape;8978;p6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79" name="Google Shape;8979;p6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0" name="Google Shape;8980;p6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81" name="Google Shape;8981;p60"/>
          <p:cNvGrpSpPr/>
          <p:nvPr/>
        </p:nvGrpSpPr>
        <p:grpSpPr>
          <a:xfrm>
            <a:off x="1297654" y="1323481"/>
            <a:ext cx="349354" cy="362223"/>
            <a:chOff x="1297654" y="1504481"/>
            <a:chExt cx="349354" cy="362223"/>
          </a:xfrm>
        </p:grpSpPr>
        <p:sp>
          <p:nvSpPr>
            <p:cNvPr id="8982" name="Google Shape;8982;p6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3" name="Google Shape;8983;p6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4" name="Google Shape;8984;p6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85" name="Google Shape;8985;p6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86" name="Google Shape;8986;p60"/>
          <p:cNvGrpSpPr/>
          <p:nvPr/>
        </p:nvGrpSpPr>
        <p:grpSpPr>
          <a:xfrm>
            <a:off x="852385" y="1329916"/>
            <a:ext cx="353145" cy="351998"/>
            <a:chOff x="852385" y="1510916"/>
            <a:chExt cx="353145" cy="351998"/>
          </a:xfrm>
        </p:grpSpPr>
        <p:sp>
          <p:nvSpPr>
            <p:cNvPr id="8987" name="Google Shape;8987;p6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8" name="Google Shape;8988;p6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9" name="Google Shape;8989;p6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90" name="Google Shape;8990;p60"/>
          <p:cNvGrpSpPr/>
          <p:nvPr/>
        </p:nvGrpSpPr>
        <p:grpSpPr>
          <a:xfrm>
            <a:off x="1745217" y="1334471"/>
            <a:ext cx="343269" cy="342505"/>
            <a:chOff x="1745217" y="1515471"/>
            <a:chExt cx="343269" cy="342505"/>
          </a:xfrm>
        </p:grpSpPr>
        <p:sp>
          <p:nvSpPr>
            <p:cNvPr id="8991" name="Google Shape;8991;p6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2" name="Google Shape;8992;p6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6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4" name="Google Shape;8994;p6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95" name="Google Shape;8995;p6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96" name="Google Shape;8996;p60"/>
          <p:cNvGrpSpPr/>
          <p:nvPr/>
        </p:nvGrpSpPr>
        <p:grpSpPr>
          <a:xfrm>
            <a:off x="3042703" y="1348137"/>
            <a:ext cx="411535" cy="315587"/>
            <a:chOff x="3042703" y="1529137"/>
            <a:chExt cx="411535" cy="315587"/>
          </a:xfrm>
        </p:grpSpPr>
        <p:sp>
          <p:nvSpPr>
            <p:cNvPr id="8997" name="Google Shape;8997;p6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8" name="Google Shape;8998;p6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9" name="Google Shape;8999;p6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0" name="Google Shape;9000;p6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1" name="Google Shape;9001;p6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2" name="Google Shape;9002;p6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3" name="Google Shape;9003;p6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4" name="Google Shape;9004;p6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5" name="Google Shape;9005;p6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6" name="Google Shape;9006;p6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07" name="Google Shape;9007;p60"/>
          <p:cNvGrpSpPr/>
          <p:nvPr/>
        </p:nvGrpSpPr>
        <p:grpSpPr>
          <a:xfrm>
            <a:off x="2629289" y="1363682"/>
            <a:ext cx="350501" cy="284497"/>
            <a:chOff x="2629289" y="1544682"/>
            <a:chExt cx="350501" cy="284497"/>
          </a:xfrm>
        </p:grpSpPr>
        <p:sp>
          <p:nvSpPr>
            <p:cNvPr id="9008" name="Google Shape;9008;p6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6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6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1" name="Google Shape;9011;p6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2" name="Google Shape;9012;p6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3" name="Google Shape;9013;p60"/>
          <p:cNvGrpSpPr/>
          <p:nvPr/>
        </p:nvGrpSpPr>
        <p:grpSpPr>
          <a:xfrm>
            <a:off x="5305077" y="1321633"/>
            <a:ext cx="367893" cy="365218"/>
            <a:chOff x="5305077" y="1502633"/>
            <a:chExt cx="367893" cy="365218"/>
          </a:xfrm>
        </p:grpSpPr>
        <p:sp>
          <p:nvSpPr>
            <p:cNvPr id="9014" name="Google Shape;9014;p6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5" name="Google Shape;9015;p6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6" name="Google Shape;9016;p60"/>
          <p:cNvGrpSpPr/>
          <p:nvPr/>
        </p:nvGrpSpPr>
        <p:grpSpPr>
          <a:xfrm>
            <a:off x="7100170" y="1319117"/>
            <a:ext cx="368308" cy="367033"/>
            <a:chOff x="7100170" y="1500117"/>
            <a:chExt cx="368308" cy="367033"/>
          </a:xfrm>
        </p:grpSpPr>
        <p:sp>
          <p:nvSpPr>
            <p:cNvPr id="9017" name="Google Shape;9017;p6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8" name="Google Shape;9018;p6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6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6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1" name="Google Shape;9021;p6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2" name="Google Shape;9022;p6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3" name="Google Shape;9023;p6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4" name="Google Shape;9024;p6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5" name="Google Shape;9025;p6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6" name="Google Shape;9026;p6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7" name="Google Shape;9027;p6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8" name="Google Shape;9028;p6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9" name="Google Shape;9029;p6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30" name="Google Shape;9030;p6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31" name="Google Shape;9031;p60"/>
          <p:cNvGrpSpPr/>
          <p:nvPr/>
        </p:nvGrpSpPr>
        <p:grpSpPr>
          <a:xfrm>
            <a:off x="6649231" y="1319021"/>
            <a:ext cx="390287" cy="367065"/>
            <a:chOff x="6649231" y="1500021"/>
            <a:chExt cx="390287" cy="367065"/>
          </a:xfrm>
        </p:grpSpPr>
        <p:sp>
          <p:nvSpPr>
            <p:cNvPr id="9032" name="Google Shape;9032;p6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3" name="Google Shape;9033;p6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4" name="Google Shape;9034;p6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5" name="Google Shape;9035;p6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6" name="Google Shape;9036;p6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6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8" name="Google Shape;9038;p6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9" name="Google Shape;9039;p6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0" name="Google Shape;9040;p6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1" name="Google Shape;9041;p6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2" name="Google Shape;9042;p6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3" name="Google Shape;9043;p6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44" name="Google Shape;9044;p60"/>
          <p:cNvGrpSpPr/>
          <p:nvPr/>
        </p:nvGrpSpPr>
        <p:grpSpPr>
          <a:xfrm>
            <a:off x="5746938" y="1362503"/>
            <a:ext cx="387261" cy="280356"/>
            <a:chOff x="5746938" y="1543503"/>
            <a:chExt cx="387261" cy="280356"/>
          </a:xfrm>
        </p:grpSpPr>
        <p:sp>
          <p:nvSpPr>
            <p:cNvPr id="9045" name="Google Shape;9045;p6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6" name="Google Shape;9046;p6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47" name="Google Shape;9047;p60"/>
          <p:cNvGrpSpPr/>
          <p:nvPr/>
        </p:nvGrpSpPr>
        <p:grpSpPr>
          <a:xfrm>
            <a:off x="6196730" y="1344346"/>
            <a:ext cx="369072" cy="317467"/>
            <a:chOff x="6196730" y="1525346"/>
            <a:chExt cx="369072" cy="317467"/>
          </a:xfrm>
        </p:grpSpPr>
        <p:sp>
          <p:nvSpPr>
            <p:cNvPr id="9048" name="Google Shape;9048;p6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9" name="Google Shape;9049;p6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0" name="Google Shape;9050;p6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1" name="Google Shape;9051;p60"/>
          <p:cNvGrpSpPr/>
          <p:nvPr/>
        </p:nvGrpSpPr>
        <p:grpSpPr>
          <a:xfrm>
            <a:off x="4940592" y="1319690"/>
            <a:ext cx="246558" cy="367161"/>
            <a:chOff x="4940592" y="1500690"/>
            <a:chExt cx="246558" cy="367161"/>
          </a:xfrm>
        </p:grpSpPr>
        <p:sp>
          <p:nvSpPr>
            <p:cNvPr id="9052" name="Google Shape;9052;p6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6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4" name="Google Shape;9054;p6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5" name="Google Shape;9055;p6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6" name="Google Shape;9056;p60"/>
          <p:cNvGrpSpPr/>
          <p:nvPr/>
        </p:nvGrpSpPr>
        <p:grpSpPr>
          <a:xfrm>
            <a:off x="7964906" y="1318894"/>
            <a:ext cx="380858" cy="367575"/>
            <a:chOff x="7964906" y="1499894"/>
            <a:chExt cx="380858" cy="367575"/>
          </a:xfrm>
        </p:grpSpPr>
        <p:sp>
          <p:nvSpPr>
            <p:cNvPr id="9057" name="Google Shape;9057;p6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8" name="Google Shape;9058;p6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9" name="Google Shape;9059;p6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60" name="Google Shape;9060;p6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61" name="Google Shape;9061;p60"/>
          <p:cNvGrpSpPr/>
          <p:nvPr/>
        </p:nvGrpSpPr>
        <p:grpSpPr>
          <a:xfrm>
            <a:off x="8007400" y="2721278"/>
            <a:ext cx="285230" cy="355597"/>
            <a:chOff x="8007400" y="2902278"/>
            <a:chExt cx="285230" cy="355597"/>
          </a:xfrm>
        </p:grpSpPr>
        <p:sp>
          <p:nvSpPr>
            <p:cNvPr id="9062" name="Google Shape;9062;p6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3" name="Google Shape;9063;p6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4" name="Google Shape;9064;p60"/>
          <p:cNvGrpSpPr/>
          <p:nvPr/>
        </p:nvGrpSpPr>
        <p:grpSpPr>
          <a:xfrm>
            <a:off x="6219124" y="2721788"/>
            <a:ext cx="318231" cy="355470"/>
            <a:chOff x="6219124" y="2902788"/>
            <a:chExt cx="318231" cy="355470"/>
          </a:xfrm>
        </p:grpSpPr>
        <p:sp>
          <p:nvSpPr>
            <p:cNvPr id="9065" name="Google Shape;9065;p6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6" name="Google Shape;9066;p6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7" name="Google Shape;9067;p6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8" name="Google Shape;9068;p60"/>
          <p:cNvGrpSpPr/>
          <p:nvPr/>
        </p:nvGrpSpPr>
        <p:grpSpPr>
          <a:xfrm>
            <a:off x="4969421" y="2721852"/>
            <a:ext cx="185109" cy="355406"/>
            <a:chOff x="4969421" y="2902852"/>
            <a:chExt cx="185109" cy="355406"/>
          </a:xfrm>
        </p:grpSpPr>
        <p:sp>
          <p:nvSpPr>
            <p:cNvPr id="9069" name="Google Shape;9069;p6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0" name="Google Shape;9070;p6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1" name="Google Shape;9071;p6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6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3" name="Google Shape;9073;p6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4" name="Google Shape;9074;p6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75" name="Google Shape;9075;p6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6" name="Google Shape;9076;p6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77" name="Google Shape;9077;p60"/>
          <p:cNvGrpSpPr/>
          <p:nvPr/>
        </p:nvGrpSpPr>
        <p:grpSpPr>
          <a:xfrm>
            <a:off x="6685259" y="2721852"/>
            <a:ext cx="311414" cy="355406"/>
            <a:chOff x="6685259" y="2902852"/>
            <a:chExt cx="311414" cy="355406"/>
          </a:xfrm>
        </p:grpSpPr>
        <p:sp>
          <p:nvSpPr>
            <p:cNvPr id="9078" name="Google Shape;9078;p6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9" name="Google Shape;9079;p6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0" name="Google Shape;9080;p6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81" name="Google Shape;9081;p60"/>
          <p:cNvGrpSpPr/>
          <p:nvPr/>
        </p:nvGrpSpPr>
        <p:grpSpPr>
          <a:xfrm>
            <a:off x="5309250" y="2722170"/>
            <a:ext cx="359579" cy="355852"/>
            <a:chOff x="5309250" y="2903170"/>
            <a:chExt cx="359579" cy="355852"/>
          </a:xfrm>
        </p:grpSpPr>
        <p:sp>
          <p:nvSpPr>
            <p:cNvPr id="9082" name="Google Shape;9082;p6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3" name="Google Shape;9083;p6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4" name="Google Shape;9084;p6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85" name="Google Shape;9085;p60"/>
          <p:cNvGrpSpPr/>
          <p:nvPr/>
        </p:nvGrpSpPr>
        <p:grpSpPr>
          <a:xfrm>
            <a:off x="2199565" y="2240172"/>
            <a:ext cx="312179" cy="353431"/>
            <a:chOff x="2199565" y="2421172"/>
            <a:chExt cx="312179" cy="353431"/>
          </a:xfrm>
        </p:grpSpPr>
        <p:sp>
          <p:nvSpPr>
            <p:cNvPr id="9086" name="Google Shape;9086;p6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7" name="Google Shape;9087;p6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88" name="Google Shape;9088;p60"/>
          <p:cNvGrpSpPr/>
          <p:nvPr/>
        </p:nvGrpSpPr>
        <p:grpSpPr>
          <a:xfrm>
            <a:off x="1750887" y="2244727"/>
            <a:ext cx="320143" cy="343269"/>
            <a:chOff x="1750887" y="2425727"/>
            <a:chExt cx="320143" cy="343269"/>
          </a:xfrm>
        </p:grpSpPr>
        <p:sp>
          <p:nvSpPr>
            <p:cNvPr id="9089" name="Google Shape;9089;p6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0" name="Google Shape;9090;p6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1" name="Google Shape;9091;p60"/>
          <p:cNvGrpSpPr/>
          <p:nvPr/>
        </p:nvGrpSpPr>
        <p:grpSpPr>
          <a:xfrm>
            <a:off x="1298037" y="2244727"/>
            <a:ext cx="338364" cy="342887"/>
            <a:chOff x="1298037" y="2425727"/>
            <a:chExt cx="338364" cy="342887"/>
          </a:xfrm>
        </p:grpSpPr>
        <p:sp>
          <p:nvSpPr>
            <p:cNvPr id="9092" name="Google Shape;9092;p6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3" name="Google Shape;9093;p6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4" name="Google Shape;9094;p6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5" name="Google Shape;9095;p6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96" name="Google Shape;9096;p6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97" name="Google Shape;9097;p60"/>
          <p:cNvGrpSpPr/>
          <p:nvPr/>
        </p:nvGrpSpPr>
        <p:grpSpPr>
          <a:xfrm>
            <a:off x="3974207" y="2248009"/>
            <a:ext cx="320143" cy="338491"/>
            <a:chOff x="3974207" y="2429009"/>
            <a:chExt cx="320143" cy="338491"/>
          </a:xfrm>
        </p:grpSpPr>
        <p:sp>
          <p:nvSpPr>
            <p:cNvPr id="9098" name="Google Shape;9098;p6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9" name="Google Shape;9099;p6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00" name="Google Shape;9100;p60"/>
          <p:cNvGrpSpPr/>
          <p:nvPr/>
        </p:nvGrpSpPr>
        <p:grpSpPr>
          <a:xfrm>
            <a:off x="2623237" y="2250047"/>
            <a:ext cx="355024" cy="332630"/>
            <a:chOff x="2623237" y="2431047"/>
            <a:chExt cx="355024" cy="332630"/>
          </a:xfrm>
        </p:grpSpPr>
        <p:sp>
          <p:nvSpPr>
            <p:cNvPr id="9101" name="Google Shape;9101;p6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2" name="Google Shape;9102;p6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3" name="Google Shape;9103;p6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4" name="Google Shape;9104;p6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05" name="Google Shape;9105;p60"/>
          <p:cNvGrpSpPr/>
          <p:nvPr/>
        </p:nvGrpSpPr>
        <p:grpSpPr>
          <a:xfrm>
            <a:off x="6657194" y="2253073"/>
            <a:ext cx="375507" cy="367925"/>
            <a:chOff x="6657194" y="2434073"/>
            <a:chExt cx="375507" cy="367925"/>
          </a:xfrm>
        </p:grpSpPr>
        <p:sp>
          <p:nvSpPr>
            <p:cNvPr id="9106" name="Google Shape;9106;p6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7" name="Google Shape;9107;p6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8" name="Google Shape;9108;p6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09" name="Google Shape;9109;p60"/>
          <p:cNvGrpSpPr/>
          <p:nvPr/>
        </p:nvGrpSpPr>
        <p:grpSpPr>
          <a:xfrm>
            <a:off x="7101317" y="2260655"/>
            <a:ext cx="367925" cy="352380"/>
            <a:chOff x="7101317" y="2441655"/>
            <a:chExt cx="367925" cy="352380"/>
          </a:xfrm>
        </p:grpSpPr>
        <p:sp>
          <p:nvSpPr>
            <p:cNvPr id="9110" name="Google Shape;9110;p6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1" name="Google Shape;9111;p6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2" name="Google Shape;9112;p60"/>
          <p:cNvGrpSpPr/>
          <p:nvPr/>
        </p:nvGrpSpPr>
        <p:grpSpPr>
          <a:xfrm>
            <a:off x="5756399" y="2253456"/>
            <a:ext cx="367925" cy="367161"/>
            <a:chOff x="5756399" y="2434456"/>
            <a:chExt cx="367925" cy="367161"/>
          </a:xfrm>
        </p:grpSpPr>
        <p:sp>
          <p:nvSpPr>
            <p:cNvPr id="9113" name="Google Shape;9113;p6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4" name="Google Shape;9114;p6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5" name="Google Shape;9115;p6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6" name="Google Shape;9116;p6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7" name="Google Shape;9117;p6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8" name="Google Shape;9118;p6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9" name="Google Shape;9119;p6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20" name="Google Shape;9120;p6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1" name="Google Shape;9121;p6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22" name="Google Shape;9122;p60"/>
          <p:cNvGrpSpPr/>
          <p:nvPr/>
        </p:nvGrpSpPr>
        <p:grpSpPr>
          <a:xfrm>
            <a:off x="7964906" y="2253073"/>
            <a:ext cx="373627" cy="367925"/>
            <a:chOff x="7964906" y="2434073"/>
            <a:chExt cx="373627" cy="367925"/>
          </a:xfrm>
        </p:grpSpPr>
        <p:sp>
          <p:nvSpPr>
            <p:cNvPr id="9123" name="Google Shape;9123;p6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4" name="Google Shape;9124;p6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25" name="Google Shape;9125;p60"/>
          <p:cNvGrpSpPr/>
          <p:nvPr/>
        </p:nvGrpSpPr>
        <p:grpSpPr>
          <a:xfrm>
            <a:off x="6194086" y="2256737"/>
            <a:ext cx="369837" cy="360471"/>
            <a:chOff x="6194086" y="2437737"/>
            <a:chExt cx="369837" cy="360471"/>
          </a:xfrm>
        </p:grpSpPr>
        <p:sp>
          <p:nvSpPr>
            <p:cNvPr id="9126" name="Google Shape;9126;p6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7" name="Google Shape;9127;p6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28" name="Google Shape;9128;p60"/>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Educational Icons</a:t>
            </a:r>
            <a:endParaRPr sz="2400">
              <a:solidFill>
                <a:srgbClr val="FFFFFF"/>
              </a:solidFill>
            </a:endParaRPr>
          </a:p>
        </p:txBody>
      </p:sp>
      <p:sp>
        <p:nvSpPr>
          <p:cNvPr id="9129" name="Google Shape;9129;p60"/>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9133" name="Shape 9133"/>
        <p:cNvGrpSpPr/>
        <p:nvPr/>
      </p:nvGrpSpPr>
      <p:grpSpPr>
        <a:xfrm>
          <a:off x="0" y="0"/>
          <a:ext cx="0" cy="0"/>
          <a:chOff x="0" y="0"/>
          <a:chExt cx="0" cy="0"/>
        </a:xfrm>
      </p:grpSpPr>
      <p:grpSp>
        <p:nvGrpSpPr>
          <p:cNvPr id="9134" name="Google Shape;9134;p61"/>
          <p:cNvGrpSpPr/>
          <p:nvPr/>
        </p:nvGrpSpPr>
        <p:grpSpPr>
          <a:xfrm>
            <a:off x="3122257" y="1334344"/>
            <a:ext cx="294850" cy="349434"/>
            <a:chOff x="3122257" y="1508594"/>
            <a:chExt cx="294850" cy="349434"/>
          </a:xfrm>
        </p:grpSpPr>
        <p:sp>
          <p:nvSpPr>
            <p:cNvPr id="9135" name="Google Shape;9135;p6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6" name="Google Shape;9136;p6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7" name="Google Shape;9137;p6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8" name="Google Shape;9138;p6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9" name="Google Shape;9139;p6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40" name="Google Shape;9140;p61"/>
          <p:cNvGrpSpPr/>
          <p:nvPr/>
        </p:nvGrpSpPr>
        <p:grpSpPr>
          <a:xfrm>
            <a:off x="910723" y="1333962"/>
            <a:ext cx="251660" cy="350166"/>
            <a:chOff x="910723" y="1508212"/>
            <a:chExt cx="251660" cy="350166"/>
          </a:xfrm>
        </p:grpSpPr>
        <p:sp>
          <p:nvSpPr>
            <p:cNvPr id="9141" name="Google Shape;9141;p6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2" name="Google Shape;9142;p6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3" name="Google Shape;9143;p6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4" name="Google Shape;9144;p6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5" name="Google Shape;9145;p6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6" name="Google Shape;9146;p6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7" name="Google Shape;9147;p6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8" name="Google Shape;9148;p6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9" name="Google Shape;9149;p6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0" name="Google Shape;9150;p6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1" name="Google Shape;9151;p6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2" name="Google Shape;9152;p6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3" name="Google Shape;9153;p6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4" name="Google Shape;9154;p6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5" name="Google Shape;9155;p6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6" name="Google Shape;9156;p6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7" name="Google Shape;9157;p6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58" name="Google Shape;9158;p61"/>
          <p:cNvGrpSpPr/>
          <p:nvPr/>
        </p:nvGrpSpPr>
        <p:grpSpPr>
          <a:xfrm>
            <a:off x="1308631" y="1333580"/>
            <a:ext cx="350166" cy="350198"/>
            <a:chOff x="1308631" y="1507830"/>
            <a:chExt cx="350166" cy="350198"/>
          </a:xfrm>
        </p:grpSpPr>
        <p:sp>
          <p:nvSpPr>
            <p:cNvPr id="9159" name="Google Shape;9159;p6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0" name="Google Shape;9160;p6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1" name="Google Shape;9161;p6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2" name="Google Shape;9162;p6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63" name="Google Shape;9163;p61"/>
          <p:cNvGrpSpPr/>
          <p:nvPr/>
        </p:nvGrpSpPr>
        <p:grpSpPr>
          <a:xfrm>
            <a:off x="1756921" y="1335489"/>
            <a:ext cx="345997" cy="345997"/>
            <a:chOff x="1756921" y="1509739"/>
            <a:chExt cx="345997" cy="345997"/>
          </a:xfrm>
        </p:grpSpPr>
        <p:sp>
          <p:nvSpPr>
            <p:cNvPr id="9164" name="Google Shape;9164;p6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5" name="Google Shape;9165;p6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6" name="Google Shape;9166;p6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7" name="Google Shape;9167;p6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8" name="Google Shape;9168;p6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9" name="Google Shape;9169;p6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0" name="Google Shape;9170;p6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1" name="Google Shape;9171;p6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2" name="Google Shape;9172;p6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3" name="Google Shape;9173;p6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4" name="Google Shape;9174;p6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5" name="Google Shape;9175;p6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6" name="Google Shape;9176;p6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7" name="Google Shape;9177;p6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8" name="Google Shape;9178;p6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9" name="Google Shape;9179;p6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0" name="Google Shape;9180;p6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81" name="Google Shape;9181;p61"/>
          <p:cNvGrpSpPr/>
          <p:nvPr/>
        </p:nvGrpSpPr>
        <p:grpSpPr>
          <a:xfrm>
            <a:off x="2216956" y="1336253"/>
            <a:ext cx="318721" cy="345615"/>
            <a:chOff x="2216956" y="1510503"/>
            <a:chExt cx="318721" cy="345615"/>
          </a:xfrm>
        </p:grpSpPr>
        <p:sp>
          <p:nvSpPr>
            <p:cNvPr id="9182" name="Google Shape;9182;p6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3" name="Google Shape;9183;p6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4" name="Google Shape;9184;p6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5" name="Google Shape;9185;p6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6" name="Google Shape;9186;p6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87" name="Google Shape;9187;p61"/>
          <p:cNvGrpSpPr/>
          <p:nvPr/>
        </p:nvGrpSpPr>
        <p:grpSpPr>
          <a:xfrm>
            <a:off x="3988156" y="1394211"/>
            <a:ext cx="349052" cy="230049"/>
            <a:chOff x="3988156" y="1568461"/>
            <a:chExt cx="349052" cy="230049"/>
          </a:xfrm>
        </p:grpSpPr>
        <p:sp>
          <p:nvSpPr>
            <p:cNvPr id="9188" name="Google Shape;9188;p6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9" name="Google Shape;9189;p6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0" name="Google Shape;9190;p6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1" name="Google Shape;9191;p6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2" name="Google Shape;9192;p6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3" name="Google Shape;9193;p6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4" name="Google Shape;9194;p6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95" name="Google Shape;9195;p61"/>
          <p:cNvGrpSpPr/>
          <p:nvPr/>
        </p:nvGrpSpPr>
        <p:grpSpPr>
          <a:xfrm>
            <a:off x="2633037" y="1325623"/>
            <a:ext cx="379002" cy="366112"/>
            <a:chOff x="2633037" y="1499873"/>
            <a:chExt cx="379002" cy="366112"/>
          </a:xfrm>
        </p:grpSpPr>
        <p:sp>
          <p:nvSpPr>
            <p:cNvPr id="9196" name="Google Shape;9196;p6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7" name="Google Shape;9197;p6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8" name="Google Shape;9198;p6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9" name="Google Shape;9199;p6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0" name="Google Shape;9200;p6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1" name="Google Shape;9201;p6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02" name="Google Shape;9202;p61"/>
          <p:cNvGrpSpPr/>
          <p:nvPr/>
        </p:nvGrpSpPr>
        <p:grpSpPr>
          <a:xfrm>
            <a:off x="6675256" y="1341919"/>
            <a:ext cx="327823" cy="357009"/>
            <a:chOff x="6675256" y="1516169"/>
            <a:chExt cx="327823" cy="357009"/>
          </a:xfrm>
        </p:grpSpPr>
        <p:sp>
          <p:nvSpPr>
            <p:cNvPr id="9203" name="Google Shape;9203;p6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4" name="Google Shape;9204;p6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5" name="Google Shape;9205;p6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6" name="Google Shape;9206;p6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7" name="Google Shape;9207;p6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8" name="Google Shape;9208;p6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9" name="Google Shape;9209;p6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0" name="Google Shape;9210;p6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1" name="Google Shape;9211;p6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2" name="Google Shape;9212;p61"/>
          <p:cNvGrpSpPr/>
          <p:nvPr/>
        </p:nvGrpSpPr>
        <p:grpSpPr>
          <a:xfrm>
            <a:off x="8020159" y="1342301"/>
            <a:ext cx="300897" cy="356627"/>
            <a:chOff x="8020159" y="1516551"/>
            <a:chExt cx="300897" cy="356627"/>
          </a:xfrm>
        </p:grpSpPr>
        <p:sp>
          <p:nvSpPr>
            <p:cNvPr id="9213" name="Google Shape;9213;p6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4" name="Google Shape;9214;p6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5" name="Google Shape;9215;p6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6" name="Google Shape;9216;p6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7" name="Google Shape;9217;p6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8" name="Google Shape;9218;p61"/>
          <p:cNvGrpSpPr/>
          <p:nvPr/>
        </p:nvGrpSpPr>
        <p:grpSpPr>
          <a:xfrm>
            <a:off x="5377363" y="1341919"/>
            <a:ext cx="257357" cy="356627"/>
            <a:chOff x="5377363" y="1516169"/>
            <a:chExt cx="257357" cy="356627"/>
          </a:xfrm>
        </p:grpSpPr>
        <p:sp>
          <p:nvSpPr>
            <p:cNvPr id="9219" name="Google Shape;9219;p6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0" name="Google Shape;9220;p6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1" name="Google Shape;9221;p6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2" name="Google Shape;9222;p6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3" name="Google Shape;9223;p6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4" name="Google Shape;9224;p6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5" name="Google Shape;9225;p6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6" name="Google Shape;9226;p6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7" name="Google Shape;9227;p6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8" name="Google Shape;9228;p6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9" name="Google Shape;9229;p6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0" name="Google Shape;9230;p6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1" name="Google Shape;9231;p6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2" name="Google Shape;9232;p6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3" name="Google Shape;9233;p6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4" name="Google Shape;9234;p6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5" name="Google Shape;9235;p6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36" name="Google Shape;9236;p61"/>
          <p:cNvGrpSpPr/>
          <p:nvPr/>
        </p:nvGrpSpPr>
        <p:grpSpPr>
          <a:xfrm>
            <a:off x="4880567" y="1361620"/>
            <a:ext cx="356245" cy="317607"/>
            <a:chOff x="4880567" y="1535870"/>
            <a:chExt cx="356245" cy="317607"/>
          </a:xfrm>
        </p:grpSpPr>
        <p:sp>
          <p:nvSpPr>
            <p:cNvPr id="9237" name="Google Shape;9237;p6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8" name="Google Shape;9238;p6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9" name="Google Shape;9239;p6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0" name="Google Shape;9240;p6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1" name="Google Shape;9241;p6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42" name="Google Shape;9242;p61"/>
          <p:cNvGrpSpPr/>
          <p:nvPr/>
        </p:nvGrpSpPr>
        <p:grpSpPr>
          <a:xfrm>
            <a:off x="5771483" y="1341537"/>
            <a:ext cx="357359" cy="357391"/>
            <a:chOff x="5771483" y="1515787"/>
            <a:chExt cx="357359" cy="357391"/>
          </a:xfrm>
        </p:grpSpPr>
        <p:sp>
          <p:nvSpPr>
            <p:cNvPr id="9243" name="Google Shape;9243;p6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4" name="Google Shape;9244;p6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5" name="Google Shape;9245;p6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6" name="Google Shape;9246;p6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47" name="Google Shape;9247;p61"/>
          <p:cNvGrpSpPr/>
          <p:nvPr/>
        </p:nvGrpSpPr>
        <p:grpSpPr>
          <a:xfrm>
            <a:off x="7121669" y="1359360"/>
            <a:ext cx="321362" cy="321362"/>
            <a:chOff x="7121669" y="1533610"/>
            <a:chExt cx="321362" cy="321362"/>
          </a:xfrm>
        </p:grpSpPr>
        <p:sp>
          <p:nvSpPr>
            <p:cNvPr id="9248" name="Google Shape;9248;p6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9" name="Google Shape;9249;p6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0" name="Google Shape;9250;p6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1" name="Google Shape;9251;p6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2" name="Google Shape;9252;p61"/>
          <p:cNvGrpSpPr/>
          <p:nvPr/>
        </p:nvGrpSpPr>
        <p:grpSpPr>
          <a:xfrm>
            <a:off x="7562766" y="1340614"/>
            <a:ext cx="327059" cy="360192"/>
            <a:chOff x="7562766" y="1514864"/>
            <a:chExt cx="327059" cy="360192"/>
          </a:xfrm>
        </p:grpSpPr>
        <p:sp>
          <p:nvSpPr>
            <p:cNvPr id="9253" name="Google Shape;9253;p6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4" name="Google Shape;9254;p6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5" name="Google Shape;9255;p6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6" name="Google Shape;9256;p6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7" name="Google Shape;9257;p61"/>
          <p:cNvGrpSpPr/>
          <p:nvPr/>
        </p:nvGrpSpPr>
        <p:grpSpPr>
          <a:xfrm>
            <a:off x="6221229" y="1324423"/>
            <a:ext cx="361636" cy="362183"/>
            <a:chOff x="6259175" y="1559008"/>
            <a:chExt cx="271743" cy="272093"/>
          </a:xfrm>
        </p:grpSpPr>
        <p:sp>
          <p:nvSpPr>
            <p:cNvPr id="9258" name="Google Shape;9258;p6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9" name="Google Shape;9259;p6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0" name="Google Shape;9260;p6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1" name="Google Shape;9261;p6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2" name="Google Shape;9262;p6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3" name="Google Shape;9263;p6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4" name="Google Shape;9264;p6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5" name="Google Shape;9265;p6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6" name="Google Shape;9266;p6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7" name="Google Shape;9267;p6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8" name="Google Shape;9268;p6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9" name="Google Shape;9269;p6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0" name="Google Shape;9270;p6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1" name="Google Shape;9271;p6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2" name="Google Shape;9272;p6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3" name="Google Shape;9273;p6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4" name="Google Shape;9274;p6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75" name="Google Shape;9275;p61"/>
          <p:cNvGrpSpPr/>
          <p:nvPr/>
        </p:nvGrpSpPr>
        <p:grpSpPr>
          <a:xfrm>
            <a:off x="6671087" y="1835054"/>
            <a:ext cx="332757" cy="281833"/>
            <a:chOff x="6671087" y="2009304"/>
            <a:chExt cx="332757" cy="281833"/>
          </a:xfrm>
        </p:grpSpPr>
        <p:sp>
          <p:nvSpPr>
            <p:cNvPr id="9276" name="Google Shape;9276;p6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7" name="Google Shape;9277;p6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78" name="Google Shape;9278;p6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79" name="Google Shape;9279;p61"/>
          <p:cNvGrpSpPr/>
          <p:nvPr/>
        </p:nvGrpSpPr>
        <p:grpSpPr>
          <a:xfrm>
            <a:off x="2201806" y="1802335"/>
            <a:ext cx="349784" cy="349434"/>
            <a:chOff x="2201806" y="1976585"/>
            <a:chExt cx="349784" cy="349434"/>
          </a:xfrm>
        </p:grpSpPr>
        <p:sp>
          <p:nvSpPr>
            <p:cNvPr id="9280" name="Google Shape;9280;p6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1" name="Google Shape;9281;p6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2" name="Google Shape;9282;p6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3" name="Google Shape;9283;p6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84" name="Google Shape;9284;p61"/>
          <p:cNvGrpSpPr/>
          <p:nvPr/>
        </p:nvGrpSpPr>
        <p:grpSpPr>
          <a:xfrm>
            <a:off x="3094217" y="1802335"/>
            <a:ext cx="350198" cy="350548"/>
            <a:chOff x="3094217" y="1976585"/>
            <a:chExt cx="350198" cy="350548"/>
          </a:xfrm>
        </p:grpSpPr>
        <p:sp>
          <p:nvSpPr>
            <p:cNvPr id="9285" name="Google Shape;9285;p6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6" name="Google Shape;9286;p6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7" name="Google Shape;9287;p6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8" name="Google Shape;9288;p6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9" name="Google Shape;9289;p6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0" name="Google Shape;9290;p6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1" name="Google Shape;9291;p6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2" name="Google Shape;9292;p6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3" name="Google Shape;9293;p6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4" name="Google Shape;9294;p6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5" name="Google Shape;9295;p6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6" name="Google Shape;9296;p6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7" name="Google Shape;9297;p6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98" name="Google Shape;9298;p6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99" name="Google Shape;9299;p61"/>
          <p:cNvGrpSpPr/>
          <p:nvPr/>
        </p:nvGrpSpPr>
        <p:grpSpPr>
          <a:xfrm>
            <a:off x="3979435" y="1802335"/>
            <a:ext cx="345265" cy="349848"/>
            <a:chOff x="3979435" y="1976585"/>
            <a:chExt cx="345265" cy="349848"/>
          </a:xfrm>
        </p:grpSpPr>
        <p:sp>
          <p:nvSpPr>
            <p:cNvPr id="9300" name="Google Shape;9300;p6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1" name="Google Shape;9301;p6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2" name="Google Shape;9302;p6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3" name="Google Shape;9303;p6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4" name="Google Shape;9304;p6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5" name="Google Shape;9305;p6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6" name="Google Shape;9306;p6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7" name="Google Shape;9307;p6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8" name="Google Shape;9308;p6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9" name="Google Shape;9309;p6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0" name="Google Shape;9310;p6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1" name="Google Shape;9311;p6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2" name="Google Shape;9312;p6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3" name="Google Shape;9313;p6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4" name="Google Shape;9314;p6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5" name="Google Shape;9315;p6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6" name="Google Shape;9316;p6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17" name="Google Shape;9317;p61"/>
          <p:cNvGrpSpPr/>
          <p:nvPr/>
        </p:nvGrpSpPr>
        <p:grpSpPr>
          <a:xfrm>
            <a:off x="3541011" y="1334344"/>
            <a:ext cx="350166" cy="349434"/>
            <a:chOff x="3541011" y="1508594"/>
            <a:chExt cx="350166" cy="349434"/>
          </a:xfrm>
        </p:grpSpPr>
        <p:sp>
          <p:nvSpPr>
            <p:cNvPr id="9318" name="Google Shape;9318;p6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9" name="Google Shape;9319;p6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0" name="Google Shape;9320;p6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1" name="Google Shape;9321;p6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2" name="Google Shape;9322;p6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3" name="Google Shape;9323;p6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4" name="Google Shape;9324;p6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5" name="Google Shape;9325;p6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6" name="Google Shape;9326;p6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7" name="Google Shape;9327;p6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8" name="Google Shape;9328;p6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9" name="Google Shape;9329;p6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0" name="Google Shape;9330;p6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31" name="Google Shape;9331;p61"/>
          <p:cNvGrpSpPr/>
          <p:nvPr/>
        </p:nvGrpSpPr>
        <p:grpSpPr>
          <a:xfrm>
            <a:off x="3576626" y="1801571"/>
            <a:ext cx="284251" cy="351694"/>
            <a:chOff x="3576626" y="1975821"/>
            <a:chExt cx="284251" cy="351694"/>
          </a:xfrm>
        </p:grpSpPr>
        <p:sp>
          <p:nvSpPr>
            <p:cNvPr id="9332" name="Google Shape;9332;p6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3" name="Google Shape;9333;p6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4" name="Google Shape;9334;p6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35" name="Google Shape;9335;p61"/>
          <p:cNvGrpSpPr/>
          <p:nvPr/>
        </p:nvGrpSpPr>
        <p:grpSpPr>
          <a:xfrm>
            <a:off x="2722090" y="2715912"/>
            <a:ext cx="238770" cy="371841"/>
            <a:chOff x="2722090" y="2890162"/>
            <a:chExt cx="238770" cy="371841"/>
          </a:xfrm>
        </p:grpSpPr>
        <p:sp>
          <p:nvSpPr>
            <p:cNvPr id="9336" name="Google Shape;9336;p6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7" name="Google Shape;9337;p6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8" name="Google Shape;9338;p6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39" name="Google Shape;9339;p6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40" name="Google Shape;9340;p61"/>
          <p:cNvGrpSpPr/>
          <p:nvPr/>
        </p:nvGrpSpPr>
        <p:grpSpPr>
          <a:xfrm>
            <a:off x="6216367" y="1795906"/>
            <a:ext cx="361147" cy="361147"/>
            <a:chOff x="6216367" y="1970156"/>
            <a:chExt cx="361147" cy="361147"/>
          </a:xfrm>
        </p:grpSpPr>
        <p:sp>
          <p:nvSpPr>
            <p:cNvPr id="9341" name="Google Shape;9341;p6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2" name="Google Shape;9342;p6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3" name="Google Shape;9343;p6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4" name="Google Shape;9344;p6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45" name="Google Shape;9345;p61"/>
          <p:cNvGrpSpPr/>
          <p:nvPr/>
        </p:nvGrpSpPr>
        <p:grpSpPr>
          <a:xfrm>
            <a:off x="1289311" y="2751972"/>
            <a:ext cx="408156" cy="299783"/>
            <a:chOff x="1289311" y="2926222"/>
            <a:chExt cx="408156" cy="299783"/>
          </a:xfrm>
        </p:grpSpPr>
        <p:sp>
          <p:nvSpPr>
            <p:cNvPr id="9346" name="Google Shape;9346;p6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7" name="Google Shape;9347;p6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48" name="Google Shape;9348;p61"/>
          <p:cNvGrpSpPr/>
          <p:nvPr/>
        </p:nvGrpSpPr>
        <p:grpSpPr>
          <a:xfrm>
            <a:off x="7978465" y="1795142"/>
            <a:ext cx="361147" cy="360797"/>
            <a:chOff x="7978465" y="1969392"/>
            <a:chExt cx="361147" cy="360797"/>
          </a:xfrm>
        </p:grpSpPr>
        <p:sp>
          <p:nvSpPr>
            <p:cNvPr id="9349" name="Google Shape;9349;p6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0" name="Google Shape;9350;p6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1" name="Google Shape;9351;p6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2" name="Google Shape;9352;p6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3" name="Google Shape;9353;p6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4" name="Google Shape;9354;p6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5" name="Google Shape;9355;p6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6" name="Google Shape;9356;p6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7" name="Google Shape;9357;p6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58" name="Google Shape;9358;p6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59" name="Google Shape;9359;p61"/>
          <p:cNvGrpSpPr/>
          <p:nvPr/>
        </p:nvGrpSpPr>
        <p:grpSpPr>
          <a:xfrm>
            <a:off x="854261" y="2734563"/>
            <a:ext cx="377474" cy="335748"/>
            <a:chOff x="854261" y="2908813"/>
            <a:chExt cx="377474" cy="335748"/>
          </a:xfrm>
        </p:grpSpPr>
        <p:sp>
          <p:nvSpPr>
            <p:cNvPr id="9360" name="Google Shape;9360;p6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1" name="Google Shape;9361;p6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2" name="Google Shape;9362;p6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3" name="Google Shape;9363;p6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4" name="Google Shape;9364;p6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65" name="Google Shape;9365;p61"/>
          <p:cNvGrpSpPr/>
          <p:nvPr/>
        </p:nvGrpSpPr>
        <p:grpSpPr>
          <a:xfrm>
            <a:off x="1749728" y="2720527"/>
            <a:ext cx="386927" cy="363438"/>
            <a:chOff x="1749728" y="2894777"/>
            <a:chExt cx="386927" cy="363438"/>
          </a:xfrm>
        </p:grpSpPr>
        <p:sp>
          <p:nvSpPr>
            <p:cNvPr id="9366" name="Google Shape;9366;p6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7" name="Google Shape;9367;p6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8" name="Google Shape;9368;p6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9" name="Google Shape;9369;p6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0" name="Google Shape;9370;p6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1" name="Google Shape;9371;p6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2" name="Google Shape;9372;p6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73" name="Google Shape;9373;p61"/>
          <p:cNvGrpSpPr/>
          <p:nvPr/>
        </p:nvGrpSpPr>
        <p:grpSpPr>
          <a:xfrm>
            <a:off x="7098912" y="1795142"/>
            <a:ext cx="359651" cy="361560"/>
            <a:chOff x="7098912" y="1969392"/>
            <a:chExt cx="359651" cy="361560"/>
          </a:xfrm>
        </p:grpSpPr>
        <p:sp>
          <p:nvSpPr>
            <p:cNvPr id="9374" name="Google Shape;9374;p6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5" name="Google Shape;9375;p6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6" name="Google Shape;9376;p6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7" name="Google Shape;9377;p6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8" name="Google Shape;9378;p6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9" name="Google Shape;9379;p6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0" name="Google Shape;9380;p6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1" name="Google Shape;9381;p6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2" name="Google Shape;9382;p6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3" name="Google Shape;9383;p6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4" name="Google Shape;9384;p6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5" name="Google Shape;9385;p6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6" name="Google Shape;9386;p6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87" name="Google Shape;9387;p6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88" name="Google Shape;9388;p61"/>
          <p:cNvGrpSpPr/>
          <p:nvPr/>
        </p:nvGrpSpPr>
        <p:grpSpPr>
          <a:xfrm>
            <a:off x="5352728" y="1815989"/>
            <a:ext cx="327091" cy="322508"/>
            <a:chOff x="5352728" y="1990239"/>
            <a:chExt cx="327091" cy="322508"/>
          </a:xfrm>
        </p:grpSpPr>
        <p:sp>
          <p:nvSpPr>
            <p:cNvPr id="9389" name="Google Shape;9389;p6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0" name="Google Shape;9390;p6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1" name="Google Shape;9391;p6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92" name="Google Shape;9392;p61"/>
          <p:cNvGrpSpPr/>
          <p:nvPr/>
        </p:nvGrpSpPr>
        <p:grpSpPr>
          <a:xfrm>
            <a:off x="7538896" y="1795906"/>
            <a:ext cx="361147" cy="361529"/>
            <a:chOff x="7538896" y="1970156"/>
            <a:chExt cx="361147" cy="361529"/>
          </a:xfrm>
        </p:grpSpPr>
        <p:sp>
          <p:nvSpPr>
            <p:cNvPr id="9393" name="Google Shape;9393;p6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4" name="Google Shape;9394;p6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5" name="Google Shape;9395;p6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6" name="Google Shape;9396;p6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7" name="Google Shape;9397;p6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8" name="Google Shape;9398;p6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99" name="Google Shape;9399;p61"/>
          <p:cNvGrpSpPr/>
          <p:nvPr/>
        </p:nvGrpSpPr>
        <p:grpSpPr>
          <a:xfrm>
            <a:off x="4896099" y="1796670"/>
            <a:ext cx="358155" cy="358123"/>
            <a:chOff x="4896099" y="1970920"/>
            <a:chExt cx="358155" cy="358123"/>
          </a:xfrm>
        </p:grpSpPr>
        <p:sp>
          <p:nvSpPr>
            <p:cNvPr id="9400" name="Google Shape;9400;p6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1" name="Google Shape;9401;p6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2" name="Google Shape;9402;p6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03" name="Google Shape;9403;p61"/>
          <p:cNvGrpSpPr/>
          <p:nvPr/>
        </p:nvGrpSpPr>
        <p:grpSpPr>
          <a:xfrm>
            <a:off x="4048787" y="2802769"/>
            <a:ext cx="283488" cy="198604"/>
            <a:chOff x="4048787" y="2977019"/>
            <a:chExt cx="283488" cy="198604"/>
          </a:xfrm>
        </p:grpSpPr>
        <p:sp>
          <p:nvSpPr>
            <p:cNvPr id="9404" name="Google Shape;9404;p6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5" name="Google Shape;9405;p6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6" name="Google Shape;9406;p6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7" name="Google Shape;9407;p6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8" name="Google Shape;9408;p6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9" name="Google Shape;9409;p6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0" name="Google Shape;9410;p61"/>
          <p:cNvGrpSpPr/>
          <p:nvPr/>
        </p:nvGrpSpPr>
        <p:grpSpPr>
          <a:xfrm>
            <a:off x="4054103" y="2255941"/>
            <a:ext cx="218687" cy="349052"/>
            <a:chOff x="4054103" y="2430191"/>
            <a:chExt cx="218687" cy="349052"/>
          </a:xfrm>
        </p:grpSpPr>
        <p:sp>
          <p:nvSpPr>
            <p:cNvPr id="9411" name="Google Shape;9411;p6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2" name="Google Shape;9412;p6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3" name="Google Shape;9413;p61"/>
          <p:cNvGrpSpPr/>
          <p:nvPr/>
        </p:nvGrpSpPr>
        <p:grpSpPr>
          <a:xfrm>
            <a:off x="2185128" y="2253299"/>
            <a:ext cx="382758" cy="356595"/>
            <a:chOff x="2185128" y="2427549"/>
            <a:chExt cx="382758" cy="356595"/>
          </a:xfrm>
        </p:grpSpPr>
        <p:sp>
          <p:nvSpPr>
            <p:cNvPr id="9414" name="Google Shape;9414;p6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5" name="Google Shape;9415;p6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6" name="Google Shape;9416;p6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7" name="Google Shape;9417;p6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8" name="Google Shape;9418;p61"/>
          <p:cNvGrpSpPr/>
          <p:nvPr/>
        </p:nvGrpSpPr>
        <p:grpSpPr>
          <a:xfrm>
            <a:off x="2656907" y="2265043"/>
            <a:ext cx="332757" cy="332343"/>
            <a:chOff x="2656907" y="2439293"/>
            <a:chExt cx="332757" cy="332343"/>
          </a:xfrm>
        </p:grpSpPr>
        <p:sp>
          <p:nvSpPr>
            <p:cNvPr id="9419" name="Google Shape;9419;p6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0" name="Google Shape;9420;p6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1" name="Google Shape;9421;p6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2" name="Google Shape;9422;p6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3" name="Google Shape;9423;p6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4" name="Google Shape;9424;p6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5" name="Google Shape;9425;p6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26" name="Google Shape;9426;p61"/>
          <p:cNvGrpSpPr/>
          <p:nvPr/>
        </p:nvGrpSpPr>
        <p:grpSpPr>
          <a:xfrm>
            <a:off x="1731523" y="2248366"/>
            <a:ext cx="399435" cy="365698"/>
            <a:chOff x="1731523" y="2422616"/>
            <a:chExt cx="399435" cy="365698"/>
          </a:xfrm>
        </p:grpSpPr>
        <p:sp>
          <p:nvSpPr>
            <p:cNvPr id="9427" name="Google Shape;9427;p6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8" name="Google Shape;9428;p6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9" name="Google Shape;9429;p6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0" name="Google Shape;9430;p61"/>
          <p:cNvGrpSpPr/>
          <p:nvPr/>
        </p:nvGrpSpPr>
        <p:grpSpPr>
          <a:xfrm>
            <a:off x="3097241" y="2259314"/>
            <a:ext cx="344883" cy="343387"/>
            <a:chOff x="3097241" y="2433564"/>
            <a:chExt cx="344883" cy="343387"/>
          </a:xfrm>
        </p:grpSpPr>
        <p:sp>
          <p:nvSpPr>
            <p:cNvPr id="9431" name="Google Shape;9431;p6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2" name="Google Shape;9432;p6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3" name="Google Shape;9433;p6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4" name="Google Shape;9434;p6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5" name="Google Shape;9435;p6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6" name="Google Shape;9436;p6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7" name="Google Shape;9437;p6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8" name="Google Shape;9438;p6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9" name="Google Shape;9439;p6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40" name="Google Shape;9440;p61"/>
          <p:cNvGrpSpPr/>
          <p:nvPr/>
        </p:nvGrpSpPr>
        <p:grpSpPr>
          <a:xfrm>
            <a:off x="1278299" y="2265043"/>
            <a:ext cx="410829" cy="332343"/>
            <a:chOff x="1278299" y="2439293"/>
            <a:chExt cx="410829" cy="332343"/>
          </a:xfrm>
        </p:grpSpPr>
        <p:sp>
          <p:nvSpPr>
            <p:cNvPr id="9441" name="Google Shape;9441;p6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2" name="Google Shape;9442;p6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3" name="Google Shape;9443;p6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4" name="Google Shape;9444;p6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5" name="Google Shape;9445;p6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6" name="Google Shape;9446;p6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7" name="Google Shape;9447;p6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8" name="Google Shape;9448;p6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49" name="Google Shape;9449;p61"/>
          <p:cNvGrpSpPr/>
          <p:nvPr/>
        </p:nvGrpSpPr>
        <p:grpSpPr>
          <a:xfrm>
            <a:off x="2661459" y="1840751"/>
            <a:ext cx="322508" cy="273494"/>
            <a:chOff x="2661459" y="2015001"/>
            <a:chExt cx="322508" cy="273494"/>
          </a:xfrm>
        </p:grpSpPr>
        <p:sp>
          <p:nvSpPr>
            <p:cNvPr id="9450" name="Google Shape;9450;p6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1" name="Google Shape;9451;p6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52" name="Google Shape;9452;p61"/>
          <p:cNvGrpSpPr/>
          <p:nvPr/>
        </p:nvGrpSpPr>
        <p:grpSpPr>
          <a:xfrm>
            <a:off x="870939" y="2265043"/>
            <a:ext cx="331993" cy="331993"/>
            <a:chOff x="870939" y="2439293"/>
            <a:chExt cx="331993" cy="331993"/>
          </a:xfrm>
        </p:grpSpPr>
        <p:sp>
          <p:nvSpPr>
            <p:cNvPr id="9453" name="Google Shape;9453;p6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4" name="Google Shape;9454;p6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5" name="Google Shape;9455;p6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6" name="Google Shape;9456;p6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7" name="Google Shape;9457;p6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8" name="Google Shape;9458;p6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9" name="Google Shape;9459;p6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0" name="Google Shape;9460;p6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1" name="Google Shape;9461;p6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2" name="Google Shape;9462;p6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3" name="Google Shape;9463;p6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4" name="Google Shape;9464;p6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5" name="Google Shape;9465;p6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6" name="Google Shape;9466;p6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7" name="Google Shape;9467;p6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8" name="Google Shape;9468;p6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69" name="Google Shape;9469;p61"/>
          <p:cNvGrpSpPr/>
          <p:nvPr/>
        </p:nvGrpSpPr>
        <p:grpSpPr>
          <a:xfrm>
            <a:off x="6644957" y="2282103"/>
            <a:ext cx="371395" cy="278904"/>
            <a:chOff x="6644957" y="2456353"/>
            <a:chExt cx="371395" cy="278904"/>
          </a:xfrm>
        </p:grpSpPr>
        <p:sp>
          <p:nvSpPr>
            <p:cNvPr id="9470" name="Google Shape;9470;p6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1" name="Google Shape;9471;p6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2" name="Google Shape;9472;p6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3" name="Google Shape;9473;p6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4" name="Google Shape;9474;p6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75" name="Google Shape;9475;p61"/>
          <p:cNvGrpSpPr/>
          <p:nvPr/>
        </p:nvGrpSpPr>
        <p:grpSpPr>
          <a:xfrm>
            <a:off x="5388757" y="2240409"/>
            <a:ext cx="260349" cy="362292"/>
            <a:chOff x="5388757" y="2414659"/>
            <a:chExt cx="260349" cy="362292"/>
          </a:xfrm>
        </p:grpSpPr>
        <p:sp>
          <p:nvSpPr>
            <p:cNvPr id="9476" name="Google Shape;9476;p6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7" name="Google Shape;9477;p6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8" name="Google Shape;9478;p6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9" name="Google Shape;9479;p6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0" name="Google Shape;9480;p6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1" name="Google Shape;9481;p6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2" name="Google Shape;9482;p6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3" name="Google Shape;9483;p6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4" name="Google Shape;9484;p6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5" name="Google Shape;9485;p6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6" name="Google Shape;9486;p6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7" name="Google Shape;9487;p6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8" name="Google Shape;9488;p6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9" name="Google Shape;9489;p6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0" name="Google Shape;9490;p6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1" name="Google Shape;9491;p6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2" name="Google Shape;9492;p6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3" name="Google Shape;9493;p6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4" name="Google Shape;9494;p6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5" name="Google Shape;9495;p6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96" name="Google Shape;9496;p61"/>
          <p:cNvGrpSpPr/>
          <p:nvPr/>
        </p:nvGrpSpPr>
        <p:grpSpPr>
          <a:xfrm>
            <a:off x="3567142" y="2731507"/>
            <a:ext cx="348288" cy="340331"/>
            <a:chOff x="3567142" y="2905757"/>
            <a:chExt cx="348288" cy="340331"/>
          </a:xfrm>
        </p:grpSpPr>
        <p:sp>
          <p:nvSpPr>
            <p:cNvPr id="9497" name="Google Shape;9497;p6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8" name="Google Shape;9498;p6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9" name="Google Shape;9499;p6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0" name="Google Shape;9500;p6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1" name="Google Shape;9501;p6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02" name="Google Shape;9502;p61"/>
          <p:cNvGrpSpPr/>
          <p:nvPr/>
        </p:nvGrpSpPr>
        <p:grpSpPr>
          <a:xfrm>
            <a:off x="870939" y="1801571"/>
            <a:ext cx="332375" cy="350071"/>
            <a:chOff x="870939" y="1975821"/>
            <a:chExt cx="332375" cy="350071"/>
          </a:xfrm>
        </p:grpSpPr>
        <p:sp>
          <p:nvSpPr>
            <p:cNvPr id="9503" name="Google Shape;9503;p6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4" name="Google Shape;9504;p6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5" name="Google Shape;9505;p6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6" name="Google Shape;9506;p6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07" name="Google Shape;9507;p61"/>
          <p:cNvGrpSpPr/>
          <p:nvPr/>
        </p:nvGrpSpPr>
        <p:grpSpPr>
          <a:xfrm>
            <a:off x="7967103" y="2240791"/>
            <a:ext cx="355863" cy="361911"/>
            <a:chOff x="7967103" y="2415041"/>
            <a:chExt cx="355863" cy="361911"/>
          </a:xfrm>
        </p:grpSpPr>
        <p:sp>
          <p:nvSpPr>
            <p:cNvPr id="9508" name="Google Shape;9508;p6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9" name="Google Shape;9509;p6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0" name="Google Shape;9510;p6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1" name="Google Shape;9511;p6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2" name="Google Shape;9512;p6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3" name="Google Shape;9513;p6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4" name="Google Shape;9514;p6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5" name="Google Shape;9515;p6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6" name="Google Shape;9516;p6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7" name="Google Shape;9517;p6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8" name="Google Shape;9518;p6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19" name="Google Shape;9519;p61"/>
          <p:cNvGrpSpPr/>
          <p:nvPr/>
        </p:nvGrpSpPr>
        <p:grpSpPr>
          <a:xfrm>
            <a:off x="7529411" y="2240409"/>
            <a:ext cx="355863" cy="362292"/>
            <a:chOff x="7529411" y="2414659"/>
            <a:chExt cx="355863" cy="362292"/>
          </a:xfrm>
        </p:grpSpPr>
        <p:sp>
          <p:nvSpPr>
            <p:cNvPr id="9520" name="Google Shape;9520;p6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1" name="Google Shape;9521;p6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2" name="Google Shape;9522;p6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3" name="Google Shape;9523;p6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4" name="Google Shape;9524;p6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5" name="Google Shape;9525;p6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6" name="Google Shape;9526;p6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7" name="Google Shape;9527;p6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8" name="Google Shape;9528;p6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9" name="Google Shape;9529;p6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0" name="Google Shape;9530;p6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1" name="Google Shape;9531;p6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32" name="Google Shape;9532;p61"/>
          <p:cNvGrpSpPr/>
          <p:nvPr/>
        </p:nvGrpSpPr>
        <p:grpSpPr>
          <a:xfrm>
            <a:off x="5733194" y="2257468"/>
            <a:ext cx="446826" cy="327059"/>
            <a:chOff x="5733194" y="2431718"/>
            <a:chExt cx="446826" cy="327059"/>
          </a:xfrm>
        </p:grpSpPr>
        <p:sp>
          <p:nvSpPr>
            <p:cNvPr id="9533" name="Google Shape;9533;p6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4" name="Google Shape;9534;p6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5" name="Google Shape;9535;p6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36" name="Google Shape;9536;p61"/>
          <p:cNvGrpSpPr/>
          <p:nvPr/>
        </p:nvGrpSpPr>
        <p:grpSpPr>
          <a:xfrm>
            <a:off x="4876780" y="2243814"/>
            <a:ext cx="407774" cy="356627"/>
            <a:chOff x="4876780" y="2418064"/>
            <a:chExt cx="407774" cy="356627"/>
          </a:xfrm>
        </p:grpSpPr>
        <p:sp>
          <p:nvSpPr>
            <p:cNvPr id="9537" name="Google Shape;9537;p6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8" name="Google Shape;9538;p6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9" name="Google Shape;9539;p6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0" name="Google Shape;9540;p6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1" name="Google Shape;9541;p6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2" name="Google Shape;9542;p6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3" name="Google Shape;9543;p6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4" name="Google Shape;9544;p6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45" name="Google Shape;9545;p61"/>
          <p:cNvGrpSpPr/>
          <p:nvPr/>
        </p:nvGrpSpPr>
        <p:grpSpPr>
          <a:xfrm>
            <a:off x="7070872" y="2236621"/>
            <a:ext cx="398321" cy="371013"/>
            <a:chOff x="7070872" y="2410871"/>
            <a:chExt cx="398321" cy="371013"/>
          </a:xfrm>
        </p:grpSpPr>
        <p:sp>
          <p:nvSpPr>
            <p:cNvPr id="9546" name="Google Shape;9546;p6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7" name="Google Shape;9547;p6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8" name="Google Shape;9548;p6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9" name="Google Shape;9549;p6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50" name="Google Shape;9550;p6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51" name="Google Shape;9551;p61"/>
          <p:cNvGrpSpPr/>
          <p:nvPr/>
        </p:nvGrpSpPr>
        <p:grpSpPr>
          <a:xfrm>
            <a:off x="5318259" y="2807861"/>
            <a:ext cx="371013" cy="220787"/>
            <a:chOff x="5318259" y="2982111"/>
            <a:chExt cx="371013" cy="220787"/>
          </a:xfrm>
        </p:grpSpPr>
        <p:sp>
          <p:nvSpPr>
            <p:cNvPr id="9552" name="Google Shape;9552;p6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3" name="Google Shape;9553;p6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4" name="Google Shape;9554;p6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5" name="Google Shape;9555;p6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6" name="Google Shape;9556;p6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7" name="Google Shape;9557;p6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8" name="Google Shape;9558;p6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9" name="Google Shape;9559;p6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60" name="Google Shape;9560;p61"/>
          <p:cNvGrpSpPr/>
          <p:nvPr/>
        </p:nvGrpSpPr>
        <p:grpSpPr>
          <a:xfrm>
            <a:off x="7073928" y="2731507"/>
            <a:ext cx="371395" cy="371809"/>
            <a:chOff x="7073928" y="2905757"/>
            <a:chExt cx="371395" cy="371809"/>
          </a:xfrm>
        </p:grpSpPr>
        <p:sp>
          <p:nvSpPr>
            <p:cNvPr id="9561" name="Google Shape;9561;p6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2" name="Google Shape;9562;p6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3" name="Google Shape;9563;p6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64" name="Google Shape;9564;p61"/>
          <p:cNvGrpSpPr/>
          <p:nvPr/>
        </p:nvGrpSpPr>
        <p:grpSpPr>
          <a:xfrm>
            <a:off x="6188327" y="2781158"/>
            <a:ext cx="371395" cy="272857"/>
            <a:chOff x="6188327" y="2955408"/>
            <a:chExt cx="371395" cy="272857"/>
          </a:xfrm>
        </p:grpSpPr>
        <p:sp>
          <p:nvSpPr>
            <p:cNvPr id="9565" name="Google Shape;9565;p6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6" name="Google Shape;9566;p6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67" name="Google Shape;9567;p61"/>
          <p:cNvGrpSpPr/>
          <p:nvPr/>
        </p:nvGrpSpPr>
        <p:grpSpPr>
          <a:xfrm>
            <a:off x="7521454" y="2731889"/>
            <a:ext cx="359651" cy="371013"/>
            <a:chOff x="7521454" y="2906139"/>
            <a:chExt cx="359651" cy="371013"/>
          </a:xfrm>
        </p:grpSpPr>
        <p:sp>
          <p:nvSpPr>
            <p:cNvPr id="9568" name="Google Shape;9568;p6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9" name="Google Shape;9569;p6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0" name="Google Shape;9570;p6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1" name="Google Shape;9571;p6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2" name="Google Shape;9572;p6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73" name="Google Shape;9573;p61"/>
          <p:cNvGrpSpPr/>
          <p:nvPr/>
        </p:nvGrpSpPr>
        <p:grpSpPr>
          <a:xfrm>
            <a:off x="5782845" y="2732271"/>
            <a:ext cx="301661" cy="371013"/>
            <a:chOff x="5782845" y="2906521"/>
            <a:chExt cx="301661" cy="371013"/>
          </a:xfrm>
        </p:grpSpPr>
        <p:sp>
          <p:nvSpPr>
            <p:cNvPr id="9574" name="Google Shape;9574;p6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5" name="Google Shape;9575;p6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6" name="Google Shape;9576;p6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77" name="Google Shape;9577;p61"/>
          <p:cNvGrpSpPr/>
          <p:nvPr/>
        </p:nvGrpSpPr>
        <p:grpSpPr>
          <a:xfrm>
            <a:off x="3539102" y="2253299"/>
            <a:ext cx="355099" cy="355481"/>
            <a:chOff x="3539102" y="2427549"/>
            <a:chExt cx="355099" cy="355481"/>
          </a:xfrm>
        </p:grpSpPr>
        <p:sp>
          <p:nvSpPr>
            <p:cNvPr id="9578" name="Google Shape;9578;p6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9" name="Google Shape;9579;p6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0" name="Google Shape;9580;p61"/>
          <p:cNvGrpSpPr/>
          <p:nvPr/>
        </p:nvGrpSpPr>
        <p:grpSpPr>
          <a:xfrm>
            <a:off x="6630539" y="2743252"/>
            <a:ext cx="371777" cy="349434"/>
            <a:chOff x="6630539" y="2917502"/>
            <a:chExt cx="371777" cy="349434"/>
          </a:xfrm>
        </p:grpSpPr>
        <p:sp>
          <p:nvSpPr>
            <p:cNvPr id="9581" name="Google Shape;9581;p6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2" name="Google Shape;9582;p6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3" name="Google Shape;9583;p6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4" name="Google Shape;9584;p6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5" name="Google Shape;9585;p6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6" name="Google Shape;9586;p6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7" name="Google Shape;9587;p6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8" name="Google Shape;9588;p61"/>
          <p:cNvGrpSpPr/>
          <p:nvPr/>
        </p:nvGrpSpPr>
        <p:grpSpPr>
          <a:xfrm>
            <a:off x="2171474" y="3194979"/>
            <a:ext cx="408156" cy="343737"/>
            <a:chOff x="2171474" y="3369229"/>
            <a:chExt cx="408156" cy="343737"/>
          </a:xfrm>
        </p:grpSpPr>
        <p:sp>
          <p:nvSpPr>
            <p:cNvPr id="9589" name="Google Shape;9589;p6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0" name="Google Shape;9590;p6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1" name="Google Shape;9591;p6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2" name="Google Shape;9592;p6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93" name="Google Shape;9593;p61"/>
          <p:cNvGrpSpPr/>
          <p:nvPr/>
        </p:nvGrpSpPr>
        <p:grpSpPr>
          <a:xfrm>
            <a:off x="4891198" y="2750858"/>
            <a:ext cx="334634" cy="334634"/>
            <a:chOff x="4891198" y="2925108"/>
            <a:chExt cx="334634" cy="334634"/>
          </a:xfrm>
        </p:grpSpPr>
        <p:sp>
          <p:nvSpPr>
            <p:cNvPr id="9594" name="Google Shape;9594;p6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5" name="Google Shape;9595;p6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6" name="Google Shape;9596;p6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7" name="Google Shape;9597;p6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8" name="Google Shape;9598;p6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9" name="Google Shape;9599;p6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0" name="Google Shape;9600;p6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1" name="Google Shape;9601;p6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02" name="Google Shape;9602;p61"/>
          <p:cNvGrpSpPr/>
          <p:nvPr/>
        </p:nvGrpSpPr>
        <p:grpSpPr>
          <a:xfrm>
            <a:off x="7976174" y="2750858"/>
            <a:ext cx="334666" cy="334634"/>
            <a:chOff x="7976174" y="2925108"/>
            <a:chExt cx="334666" cy="334634"/>
          </a:xfrm>
        </p:grpSpPr>
        <p:sp>
          <p:nvSpPr>
            <p:cNvPr id="9603" name="Google Shape;9603;p6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4" name="Google Shape;9604;p6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5" name="Google Shape;9605;p6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6" name="Google Shape;9606;p6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7" name="Google Shape;9607;p6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8" name="Google Shape;9608;p6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9" name="Google Shape;9609;p6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0" name="Google Shape;9610;p6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1" name="Google Shape;9611;p6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12" name="Google Shape;9612;p61"/>
          <p:cNvGrpSpPr/>
          <p:nvPr/>
        </p:nvGrpSpPr>
        <p:grpSpPr>
          <a:xfrm>
            <a:off x="3091957" y="3199881"/>
            <a:ext cx="354717" cy="332757"/>
            <a:chOff x="3091957" y="3374131"/>
            <a:chExt cx="354717" cy="332757"/>
          </a:xfrm>
        </p:grpSpPr>
        <p:sp>
          <p:nvSpPr>
            <p:cNvPr id="9613" name="Google Shape;9613;p6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4" name="Google Shape;9614;p6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5" name="Google Shape;9615;p6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6" name="Google Shape;9616;p6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7" name="Google Shape;9617;p6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8" name="Google Shape;9618;p6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19" name="Google Shape;9619;p61"/>
          <p:cNvGrpSpPr/>
          <p:nvPr/>
        </p:nvGrpSpPr>
        <p:grpSpPr>
          <a:xfrm>
            <a:off x="3988156" y="3205960"/>
            <a:ext cx="353954" cy="318880"/>
            <a:chOff x="3988156" y="3380210"/>
            <a:chExt cx="353954" cy="318880"/>
          </a:xfrm>
        </p:grpSpPr>
        <p:sp>
          <p:nvSpPr>
            <p:cNvPr id="9620" name="Google Shape;9620;p6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1" name="Google Shape;9621;p6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2" name="Google Shape;9622;p6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3" name="Google Shape;9623;p6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4" name="Google Shape;9624;p6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25" name="Google Shape;9625;p61"/>
          <p:cNvGrpSpPr/>
          <p:nvPr/>
        </p:nvGrpSpPr>
        <p:grpSpPr>
          <a:xfrm>
            <a:off x="3541011" y="3193070"/>
            <a:ext cx="348257" cy="346188"/>
            <a:chOff x="3541011" y="3367320"/>
            <a:chExt cx="348257" cy="346188"/>
          </a:xfrm>
        </p:grpSpPr>
        <p:sp>
          <p:nvSpPr>
            <p:cNvPr id="9626" name="Google Shape;9626;p6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7" name="Google Shape;9627;p6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8" name="Google Shape;9628;p6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9" name="Google Shape;9629;p6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30" name="Google Shape;9630;p61"/>
          <p:cNvGrpSpPr/>
          <p:nvPr/>
        </p:nvGrpSpPr>
        <p:grpSpPr>
          <a:xfrm>
            <a:off x="1314678" y="3183967"/>
            <a:ext cx="334666" cy="365348"/>
            <a:chOff x="1314678" y="3358217"/>
            <a:chExt cx="334666" cy="365348"/>
          </a:xfrm>
        </p:grpSpPr>
        <p:sp>
          <p:nvSpPr>
            <p:cNvPr id="9631" name="Google Shape;9631;p6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2" name="Google Shape;9632;p6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3" name="Google Shape;9633;p6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4" name="Google Shape;9634;p6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5" name="Google Shape;9635;p6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36" name="Google Shape;9636;p61"/>
          <p:cNvGrpSpPr/>
          <p:nvPr/>
        </p:nvGrpSpPr>
        <p:grpSpPr>
          <a:xfrm>
            <a:off x="1748582" y="3198385"/>
            <a:ext cx="359269" cy="335780"/>
            <a:chOff x="1748582" y="3372635"/>
            <a:chExt cx="359269" cy="335780"/>
          </a:xfrm>
        </p:grpSpPr>
        <p:sp>
          <p:nvSpPr>
            <p:cNvPr id="9637" name="Google Shape;9637;p6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38" name="Google Shape;9638;p61"/>
            <p:cNvGrpSpPr/>
            <p:nvPr/>
          </p:nvGrpSpPr>
          <p:grpSpPr>
            <a:xfrm>
              <a:off x="1748582" y="3372635"/>
              <a:ext cx="333520" cy="335780"/>
              <a:chOff x="1748582" y="3372635"/>
              <a:chExt cx="333520" cy="335780"/>
            </a:xfrm>
          </p:grpSpPr>
          <p:sp>
            <p:nvSpPr>
              <p:cNvPr id="9639" name="Google Shape;9639;p6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0" name="Google Shape;9640;p6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1" name="Google Shape;9641;p6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642" name="Google Shape;9642;p61"/>
          <p:cNvGrpSpPr/>
          <p:nvPr/>
        </p:nvGrpSpPr>
        <p:grpSpPr>
          <a:xfrm>
            <a:off x="2640993" y="3183585"/>
            <a:ext cx="365348" cy="364966"/>
            <a:chOff x="2640993" y="3357835"/>
            <a:chExt cx="365348" cy="364966"/>
          </a:xfrm>
        </p:grpSpPr>
        <p:sp>
          <p:nvSpPr>
            <p:cNvPr id="9643" name="Google Shape;9643;p6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4" name="Google Shape;9644;p6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5" name="Google Shape;9645;p6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6" name="Google Shape;9646;p6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7" name="Google Shape;9647;p6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8" name="Google Shape;9648;p6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9" name="Google Shape;9649;p6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0" name="Google Shape;9650;p6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1" name="Google Shape;9651;p6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2" name="Google Shape;9652;p6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53" name="Google Shape;9653;p61"/>
          <p:cNvGrpSpPr/>
          <p:nvPr/>
        </p:nvGrpSpPr>
        <p:grpSpPr>
          <a:xfrm>
            <a:off x="4886264" y="3191924"/>
            <a:ext cx="350548" cy="350198"/>
            <a:chOff x="4886264" y="3366174"/>
            <a:chExt cx="350548" cy="350198"/>
          </a:xfrm>
        </p:grpSpPr>
        <p:sp>
          <p:nvSpPr>
            <p:cNvPr id="9654" name="Google Shape;9654;p6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5" name="Google Shape;9655;p6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6" name="Google Shape;9656;p6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7" name="Google Shape;9657;p6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8" name="Google Shape;9658;p6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9" name="Google Shape;9659;p6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0" name="Google Shape;9660;p6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1" name="Google Shape;9661;p6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2" name="Google Shape;9662;p6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3" name="Google Shape;9663;p6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4" name="Google Shape;9664;p6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5" name="Google Shape;9665;p6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6" name="Google Shape;9666;p6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67" name="Google Shape;9667;p61"/>
          <p:cNvGrpSpPr/>
          <p:nvPr/>
        </p:nvGrpSpPr>
        <p:grpSpPr>
          <a:xfrm>
            <a:off x="5331913" y="3239697"/>
            <a:ext cx="347143" cy="254684"/>
            <a:chOff x="5331913" y="3413947"/>
            <a:chExt cx="347143" cy="254684"/>
          </a:xfrm>
        </p:grpSpPr>
        <p:sp>
          <p:nvSpPr>
            <p:cNvPr id="9668" name="Google Shape;9668;p6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9" name="Google Shape;9669;p6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0" name="Google Shape;9670;p6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1" name="Google Shape;9671;p6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2" name="Google Shape;9672;p6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3" name="Google Shape;9673;p6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74" name="Google Shape;9674;p61"/>
          <p:cNvGrpSpPr/>
          <p:nvPr/>
        </p:nvGrpSpPr>
        <p:grpSpPr>
          <a:xfrm>
            <a:off x="5776798" y="3235528"/>
            <a:ext cx="346379" cy="264518"/>
            <a:chOff x="5776798" y="3409778"/>
            <a:chExt cx="346379" cy="264518"/>
          </a:xfrm>
        </p:grpSpPr>
        <p:sp>
          <p:nvSpPr>
            <p:cNvPr id="9675" name="Google Shape;9675;p6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6" name="Google Shape;9676;p6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7" name="Google Shape;9677;p6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8" name="Google Shape;9678;p6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9" name="Google Shape;9679;p6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0" name="Google Shape;9680;p6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81" name="Google Shape;9681;p61"/>
          <p:cNvGrpSpPr/>
          <p:nvPr/>
        </p:nvGrpSpPr>
        <p:grpSpPr>
          <a:xfrm>
            <a:off x="7108015" y="3222255"/>
            <a:ext cx="344883" cy="290299"/>
            <a:chOff x="7108015" y="3396505"/>
            <a:chExt cx="344883" cy="290299"/>
          </a:xfrm>
        </p:grpSpPr>
        <p:sp>
          <p:nvSpPr>
            <p:cNvPr id="9682" name="Google Shape;9682;p6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3" name="Google Shape;9683;p6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4" name="Google Shape;9684;p6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5" name="Google Shape;9685;p6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86" name="Google Shape;9686;p61"/>
          <p:cNvGrpSpPr/>
          <p:nvPr/>
        </p:nvGrpSpPr>
        <p:grpSpPr>
          <a:xfrm>
            <a:off x="7551754" y="3216558"/>
            <a:ext cx="344883" cy="301311"/>
            <a:chOff x="7551754" y="3390808"/>
            <a:chExt cx="344883" cy="301311"/>
          </a:xfrm>
        </p:grpSpPr>
        <p:sp>
          <p:nvSpPr>
            <p:cNvPr id="9687" name="Google Shape;9687;p6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8" name="Google Shape;9688;p6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9" name="Google Shape;9689;p6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0" name="Google Shape;9690;p6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1" name="Google Shape;9691;p6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2" name="Google Shape;9692;p6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3" name="Google Shape;9693;p6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4" name="Google Shape;9694;p6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5" name="Google Shape;9695;p6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6" name="Google Shape;9696;p6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7" name="Google Shape;9697;p6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98" name="Google Shape;9698;p61"/>
          <p:cNvGrpSpPr/>
          <p:nvPr/>
        </p:nvGrpSpPr>
        <p:grpSpPr>
          <a:xfrm>
            <a:off x="6707084" y="3213153"/>
            <a:ext cx="261145" cy="308504"/>
            <a:chOff x="6707084" y="3387403"/>
            <a:chExt cx="261145" cy="308504"/>
          </a:xfrm>
        </p:grpSpPr>
        <p:sp>
          <p:nvSpPr>
            <p:cNvPr id="9699" name="Google Shape;9699;p6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0" name="Google Shape;9700;p6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1" name="Google Shape;9701;p6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2" name="Google Shape;9702;p6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3" name="Google Shape;9703;p61"/>
          <p:cNvGrpSpPr/>
          <p:nvPr/>
        </p:nvGrpSpPr>
        <p:grpSpPr>
          <a:xfrm>
            <a:off x="848978" y="4123387"/>
            <a:ext cx="377824" cy="324418"/>
            <a:chOff x="848978" y="4297637"/>
            <a:chExt cx="377824" cy="324418"/>
          </a:xfrm>
        </p:grpSpPr>
        <p:sp>
          <p:nvSpPr>
            <p:cNvPr id="9704" name="Google Shape;9704;p6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5" name="Google Shape;9705;p6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6" name="Google Shape;9706;p61"/>
          <p:cNvGrpSpPr/>
          <p:nvPr/>
        </p:nvGrpSpPr>
        <p:grpSpPr>
          <a:xfrm>
            <a:off x="1754279" y="4112343"/>
            <a:ext cx="351439" cy="345965"/>
            <a:chOff x="1754279" y="4286593"/>
            <a:chExt cx="351439" cy="345965"/>
          </a:xfrm>
        </p:grpSpPr>
        <p:sp>
          <p:nvSpPr>
            <p:cNvPr id="9707" name="Google Shape;9707;p6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8" name="Google Shape;9708;p6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9" name="Google Shape;9709;p6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0" name="Google Shape;9710;p6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1" name="Google Shape;9711;p6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12" name="Google Shape;9712;p61"/>
          <p:cNvGrpSpPr/>
          <p:nvPr/>
        </p:nvGrpSpPr>
        <p:grpSpPr>
          <a:xfrm>
            <a:off x="3996113" y="4116926"/>
            <a:ext cx="336512" cy="335048"/>
            <a:chOff x="3996113" y="4291176"/>
            <a:chExt cx="336512" cy="335048"/>
          </a:xfrm>
        </p:grpSpPr>
        <p:sp>
          <p:nvSpPr>
            <p:cNvPr id="9713" name="Google Shape;9713;p6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4" name="Google Shape;9714;p6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5" name="Google Shape;9715;p6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16" name="Google Shape;9716;p6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17" name="Google Shape;9717;p61"/>
          <p:cNvGrpSpPr/>
          <p:nvPr/>
        </p:nvGrpSpPr>
        <p:grpSpPr>
          <a:xfrm>
            <a:off x="2179081" y="4111261"/>
            <a:ext cx="397525" cy="348670"/>
            <a:chOff x="2179081" y="4285511"/>
            <a:chExt cx="397525" cy="348670"/>
          </a:xfrm>
        </p:grpSpPr>
        <p:sp>
          <p:nvSpPr>
            <p:cNvPr id="9718" name="Google Shape;9718;p6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9" name="Google Shape;9719;p6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20" name="Google Shape;9720;p61"/>
          <p:cNvGrpSpPr/>
          <p:nvPr/>
        </p:nvGrpSpPr>
        <p:grpSpPr>
          <a:xfrm>
            <a:off x="3584201" y="4120746"/>
            <a:ext cx="267574" cy="329415"/>
            <a:chOff x="3584201" y="4294996"/>
            <a:chExt cx="267574" cy="329415"/>
          </a:xfrm>
        </p:grpSpPr>
        <p:sp>
          <p:nvSpPr>
            <p:cNvPr id="9721" name="Google Shape;9721;p6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2" name="Google Shape;9722;p6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3" name="Google Shape;9723;p6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4" name="Google Shape;9724;p6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25" name="Google Shape;9725;p61"/>
          <p:cNvGrpSpPr/>
          <p:nvPr/>
        </p:nvGrpSpPr>
        <p:grpSpPr>
          <a:xfrm>
            <a:off x="3082855" y="4121478"/>
            <a:ext cx="375946" cy="327823"/>
            <a:chOff x="3082855" y="4295728"/>
            <a:chExt cx="375946" cy="327823"/>
          </a:xfrm>
        </p:grpSpPr>
        <p:sp>
          <p:nvSpPr>
            <p:cNvPr id="9726" name="Google Shape;9726;p6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7" name="Google Shape;9727;p6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8" name="Google Shape;9728;p6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9" name="Google Shape;9729;p6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0" name="Google Shape;9730;p6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1" name="Google Shape;9731;p6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2" name="Google Shape;9732;p6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3" name="Google Shape;9733;p6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4" name="Google Shape;9734;p6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5" name="Google Shape;9735;p6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6" name="Google Shape;9736;p6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7" name="Google Shape;9737;p61"/>
          <p:cNvGrpSpPr/>
          <p:nvPr/>
        </p:nvGrpSpPr>
        <p:grpSpPr>
          <a:xfrm>
            <a:off x="2749016" y="4116926"/>
            <a:ext cx="150831" cy="336926"/>
            <a:chOff x="2749016" y="4291176"/>
            <a:chExt cx="150831" cy="336926"/>
          </a:xfrm>
        </p:grpSpPr>
        <p:sp>
          <p:nvSpPr>
            <p:cNvPr id="9738" name="Google Shape;9738;p6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9" name="Google Shape;9739;p6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0" name="Google Shape;9740;p6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1" name="Google Shape;9741;p6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42" name="Google Shape;9742;p61"/>
          <p:cNvGrpSpPr/>
          <p:nvPr/>
        </p:nvGrpSpPr>
        <p:grpSpPr>
          <a:xfrm>
            <a:off x="7127716" y="4105182"/>
            <a:ext cx="248254" cy="361942"/>
            <a:chOff x="7127716" y="4279432"/>
            <a:chExt cx="248254" cy="361942"/>
          </a:xfrm>
        </p:grpSpPr>
        <p:sp>
          <p:nvSpPr>
            <p:cNvPr id="9743" name="Google Shape;9743;p6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4" name="Google Shape;9744;p6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5" name="Google Shape;9745;p6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6" name="Google Shape;9746;p6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7" name="Google Shape;9747;p6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8" name="Google Shape;9748;p6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9" name="Google Shape;9749;p6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0" name="Google Shape;9750;p6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1" name="Google Shape;9751;p6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52" name="Google Shape;9752;p61"/>
          <p:cNvGrpSpPr/>
          <p:nvPr/>
        </p:nvGrpSpPr>
        <p:grpSpPr>
          <a:xfrm>
            <a:off x="7565408" y="4105182"/>
            <a:ext cx="248255" cy="361942"/>
            <a:chOff x="7565408" y="4279432"/>
            <a:chExt cx="248255" cy="361942"/>
          </a:xfrm>
        </p:grpSpPr>
        <p:sp>
          <p:nvSpPr>
            <p:cNvPr id="9753" name="Google Shape;9753;p6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4" name="Google Shape;9754;p6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5" name="Google Shape;9755;p6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6" name="Google Shape;9756;p6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7" name="Google Shape;9757;p6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8" name="Google Shape;9758;p6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9" name="Google Shape;9759;p6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0" name="Google Shape;9760;p6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1" name="Google Shape;9761;p61"/>
          <p:cNvGrpSpPr/>
          <p:nvPr/>
        </p:nvGrpSpPr>
        <p:grpSpPr>
          <a:xfrm>
            <a:off x="6264109" y="4105182"/>
            <a:ext cx="225498" cy="361560"/>
            <a:chOff x="6264109" y="4279432"/>
            <a:chExt cx="225498" cy="361560"/>
          </a:xfrm>
        </p:grpSpPr>
        <p:sp>
          <p:nvSpPr>
            <p:cNvPr id="9762" name="Google Shape;9762;p6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3" name="Google Shape;9763;p6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4" name="Google Shape;9764;p61"/>
          <p:cNvGrpSpPr/>
          <p:nvPr/>
        </p:nvGrpSpPr>
        <p:grpSpPr>
          <a:xfrm>
            <a:off x="7929578" y="4110115"/>
            <a:ext cx="395266" cy="351312"/>
            <a:chOff x="7929578" y="4284365"/>
            <a:chExt cx="395266" cy="351312"/>
          </a:xfrm>
        </p:grpSpPr>
        <p:sp>
          <p:nvSpPr>
            <p:cNvPr id="9765" name="Google Shape;9765;p6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6" name="Google Shape;9766;p6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7" name="Google Shape;9767;p6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8" name="Google Shape;9768;p6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9" name="Google Shape;9769;p61"/>
          <p:cNvGrpSpPr/>
          <p:nvPr/>
        </p:nvGrpSpPr>
        <p:grpSpPr>
          <a:xfrm>
            <a:off x="6595502" y="4149527"/>
            <a:ext cx="426315" cy="332826"/>
            <a:chOff x="6639652" y="4323777"/>
            <a:chExt cx="426315" cy="332826"/>
          </a:xfrm>
        </p:grpSpPr>
        <p:sp>
          <p:nvSpPr>
            <p:cNvPr id="9770" name="Google Shape;9770;p6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1" name="Google Shape;9771;p6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2" name="Google Shape;9772;p6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3" name="Google Shape;9773;p6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4" name="Google Shape;9774;p6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5" name="Google Shape;9775;p6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6" name="Google Shape;9776;p6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7" name="Google Shape;9777;p6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8" name="Google Shape;9778;p6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9" name="Google Shape;9779;p6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80" name="Google Shape;9780;p61"/>
          <p:cNvGrpSpPr/>
          <p:nvPr/>
        </p:nvGrpSpPr>
        <p:grpSpPr>
          <a:xfrm>
            <a:off x="5357662" y="4123387"/>
            <a:ext cx="287275" cy="326296"/>
            <a:chOff x="5357662" y="4297637"/>
            <a:chExt cx="287275" cy="326296"/>
          </a:xfrm>
        </p:grpSpPr>
        <p:sp>
          <p:nvSpPr>
            <p:cNvPr id="9781" name="Google Shape;9781;p6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2" name="Google Shape;9782;p6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3" name="Google Shape;9783;p6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4" name="Google Shape;9784;p6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5" name="Google Shape;9785;p6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86" name="Google Shape;9786;p61"/>
          <p:cNvGrpSpPr/>
          <p:nvPr/>
        </p:nvGrpSpPr>
        <p:grpSpPr>
          <a:xfrm>
            <a:off x="5774124" y="4120300"/>
            <a:ext cx="331611" cy="331674"/>
            <a:chOff x="5774124" y="4294550"/>
            <a:chExt cx="331611" cy="331674"/>
          </a:xfrm>
        </p:grpSpPr>
        <p:sp>
          <p:nvSpPr>
            <p:cNvPr id="9787" name="Google Shape;9787;p6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8" name="Google Shape;9788;p6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89" name="Google Shape;9789;p61"/>
          <p:cNvGrpSpPr/>
          <p:nvPr/>
        </p:nvGrpSpPr>
        <p:grpSpPr>
          <a:xfrm>
            <a:off x="4890434" y="4113139"/>
            <a:ext cx="345997" cy="346029"/>
            <a:chOff x="4890434" y="4287389"/>
            <a:chExt cx="345997" cy="346029"/>
          </a:xfrm>
        </p:grpSpPr>
        <p:sp>
          <p:nvSpPr>
            <p:cNvPr id="9790" name="Google Shape;9790;p6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1" name="Google Shape;9791;p6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2" name="Google Shape;9792;p6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3" name="Google Shape;9793;p6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4" name="Google Shape;9794;p6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5" name="Google Shape;9795;p6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6" name="Google Shape;9796;p6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7" name="Google Shape;9797;p61"/>
          <p:cNvGrpSpPr/>
          <p:nvPr/>
        </p:nvGrpSpPr>
        <p:grpSpPr>
          <a:xfrm>
            <a:off x="2165809" y="3636809"/>
            <a:ext cx="422542" cy="342973"/>
            <a:chOff x="2165809" y="3811059"/>
            <a:chExt cx="422542" cy="342973"/>
          </a:xfrm>
        </p:grpSpPr>
        <p:sp>
          <p:nvSpPr>
            <p:cNvPr id="9798" name="Google Shape;9798;p6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9" name="Google Shape;9799;p6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0" name="Google Shape;9800;p6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1" name="Google Shape;9801;p6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2" name="Google Shape;9802;p6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3" name="Google Shape;9803;p6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4" name="Google Shape;9804;p6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5" name="Google Shape;9805;p6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6" name="Google Shape;9806;p6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7" name="Google Shape;9807;p6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8" name="Google Shape;9808;p6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9" name="Google Shape;9809;p6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0" name="Google Shape;9810;p6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1" name="Google Shape;9811;p6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2" name="Google Shape;9812;p6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3" name="Google Shape;9813;p6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4" name="Google Shape;9814;p6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5" name="Google Shape;9815;p6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16" name="Google Shape;9816;p6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17" name="Google Shape;9817;p61"/>
          <p:cNvGrpSpPr/>
          <p:nvPr/>
        </p:nvGrpSpPr>
        <p:grpSpPr>
          <a:xfrm>
            <a:off x="903530" y="3631875"/>
            <a:ext cx="264550" cy="353222"/>
            <a:chOff x="903530" y="3806125"/>
            <a:chExt cx="264550" cy="353222"/>
          </a:xfrm>
        </p:grpSpPr>
        <p:sp>
          <p:nvSpPr>
            <p:cNvPr id="9818" name="Google Shape;9818;p6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9" name="Google Shape;9819;p6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0" name="Google Shape;9820;p6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1" name="Google Shape;9821;p6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22" name="Google Shape;9822;p61"/>
          <p:cNvGrpSpPr/>
          <p:nvPr/>
        </p:nvGrpSpPr>
        <p:grpSpPr>
          <a:xfrm>
            <a:off x="850092" y="3178684"/>
            <a:ext cx="369517" cy="375660"/>
            <a:chOff x="850092" y="3352934"/>
            <a:chExt cx="369517" cy="375660"/>
          </a:xfrm>
        </p:grpSpPr>
        <p:sp>
          <p:nvSpPr>
            <p:cNvPr id="9823" name="Google Shape;9823;p6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4" name="Google Shape;9824;p6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5" name="Google Shape;9825;p6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6" name="Google Shape;9826;p6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7" name="Google Shape;9827;p6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28" name="Google Shape;9828;p61"/>
          <p:cNvGrpSpPr/>
          <p:nvPr/>
        </p:nvGrpSpPr>
        <p:grpSpPr>
          <a:xfrm>
            <a:off x="2611458" y="3642124"/>
            <a:ext cx="426329" cy="332375"/>
            <a:chOff x="2611458" y="3816374"/>
            <a:chExt cx="426329" cy="332375"/>
          </a:xfrm>
        </p:grpSpPr>
        <p:sp>
          <p:nvSpPr>
            <p:cNvPr id="9829" name="Google Shape;9829;p6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0" name="Google Shape;9830;p6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1" name="Google Shape;9831;p6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2" name="Google Shape;9832;p6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3" name="Google Shape;9833;p6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4" name="Google Shape;9834;p6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5" name="Google Shape;9835;p6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6" name="Google Shape;9836;p6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7" name="Google Shape;9837;p6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8" name="Google Shape;9838;p6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39" name="Google Shape;9839;p6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40" name="Google Shape;9840;p61"/>
          <p:cNvGrpSpPr/>
          <p:nvPr/>
        </p:nvGrpSpPr>
        <p:grpSpPr>
          <a:xfrm>
            <a:off x="4019984" y="3631143"/>
            <a:ext cx="293704" cy="353954"/>
            <a:chOff x="4019984" y="3805393"/>
            <a:chExt cx="293704" cy="353954"/>
          </a:xfrm>
        </p:grpSpPr>
        <p:sp>
          <p:nvSpPr>
            <p:cNvPr id="9841" name="Google Shape;9841;p6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2" name="Google Shape;9842;p6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43" name="Google Shape;9843;p61"/>
          <p:cNvGrpSpPr/>
          <p:nvPr/>
        </p:nvGrpSpPr>
        <p:grpSpPr>
          <a:xfrm>
            <a:off x="8006505" y="3215794"/>
            <a:ext cx="323654" cy="303189"/>
            <a:chOff x="8006505" y="3390044"/>
            <a:chExt cx="323654" cy="303189"/>
          </a:xfrm>
        </p:grpSpPr>
        <p:sp>
          <p:nvSpPr>
            <p:cNvPr id="9844" name="Google Shape;9844;p6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5" name="Google Shape;9845;p6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6" name="Google Shape;9846;p6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7" name="Google Shape;9847;p6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8" name="Google Shape;9848;p6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9" name="Google Shape;9849;p6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0" name="Google Shape;9850;p61"/>
          <p:cNvGrpSpPr/>
          <p:nvPr/>
        </p:nvGrpSpPr>
        <p:grpSpPr>
          <a:xfrm>
            <a:off x="1299146" y="3632257"/>
            <a:ext cx="367990" cy="351312"/>
            <a:chOff x="1299146" y="3806507"/>
            <a:chExt cx="367990" cy="351312"/>
          </a:xfrm>
        </p:grpSpPr>
        <p:sp>
          <p:nvSpPr>
            <p:cNvPr id="9851" name="Google Shape;9851;p6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2" name="Google Shape;9852;p6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53" name="Google Shape;9853;p6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54" name="Google Shape;9854;p61"/>
          <p:cNvGrpSpPr/>
          <p:nvPr/>
        </p:nvGrpSpPr>
        <p:grpSpPr>
          <a:xfrm>
            <a:off x="7550258" y="3658420"/>
            <a:ext cx="371395" cy="301279"/>
            <a:chOff x="7550258" y="3832670"/>
            <a:chExt cx="371395" cy="301279"/>
          </a:xfrm>
        </p:grpSpPr>
        <p:sp>
          <p:nvSpPr>
            <p:cNvPr id="9855" name="Google Shape;9855;p6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6" name="Google Shape;9856;p6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7" name="Google Shape;9857;p6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8" name="Google Shape;9858;p6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9" name="Google Shape;9859;p6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0" name="Google Shape;9860;p6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1" name="Google Shape;9861;p6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2" name="Google Shape;9862;p6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3" name="Google Shape;9863;p6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4" name="Google Shape;9864;p6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5" name="Google Shape;9865;p6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6" name="Google Shape;9866;p6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7" name="Google Shape;9867;p6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8" name="Google Shape;9868;p6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9" name="Google Shape;9869;p6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0" name="Google Shape;9870;p6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1" name="Google Shape;9871;p6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2" name="Google Shape;9872;p6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73" name="Google Shape;9873;p6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74" name="Google Shape;9874;p61"/>
          <p:cNvGrpSpPr/>
          <p:nvPr/>
        </p:nvGrpSpPr>
        <p:grpSpPr>
          <a:xfrm>
            <a:off x="6659725" y="3633785"/>
            <a:ext cx="367608" cy="350548"/>
            <a:chOff x="6659725" y="3808035"/>
            <a:chExt cx="367608" cy="350548"/>
          </a:xfrm>
        </p:grpSpPr>
        <p:sp>
          <p:nvSpPr>
            <p:cNvPr id="9875" name="Google Shape;9875;p6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6" name="Google Shape;9876;p6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7" name="Google Shape;9877;p61"/>
          <p:cNvGrpSpPr/>
          <p:nvPr/>
        </p:nvGrpSpPr>
        <p:grpSpPr>
          <a:xfrm>
            <a:off x="6219391" y="3642506"/>
            <a:ext cx="356627" cy="334252"/>
            <a:chOff x="6219391" y="3816756"/>
            <a:chExt cx="356627" cy="334252"/>
          </a:xfrm>
        </p:grpSpPr>
        <p:sp>
          <p:nvSpPr>
            <p:cNvPr id="9878" name="Google Shape;9878;p6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9" name="Google Shape;9879;p6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0" name="Google Shape;9880;p6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1" name="Google Shape;9881;p6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82" name="Google Shape;9882;p61"/>
          <p:cNvGrpSpPr/>
          <p:nvPr/>
        </p:nvGrpSpPr>
        <p:grpSpPr>
          <a:xfrm>
            <a:off x="5778676" y="3652722"/>
            <a:ext cx="349052" cy="313055"/>
            <a:chOff x="5778676" y="3826972"/>
            <a:chExt cx="349052" cy="313055"/>
          </a:xfrm>
        </p:grpSpPr>
        <p:sp>
          <p:nvSpPr>
            <p:cNvPr id="9883" name="Google Shape;9883;p6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4" name="Google Shape;9884;p6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5" name="Google Shape;9885;p6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6" name="Google Shape;9886;p6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7" name="Google Shape;9887;p6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88" name="Google Shape;9888;p61"/>
          <p:cNvGrpSpPr/>
          <p:nvPr/>
        </p:nvGrpSpPr>
        <p:grpSpPr>
          <a:xfrm>
            <a:off x="5355784" y="3660297"/>
            <a:ext cx="299019" cy="297905"/>
            <a:chOff x="5355784" y="3834547"/>
            <a:chExt cx="299019" cy="297905"/>
          </a:xfrm>
        </p:grpSpPr>
        <p:sp>
          <p:nvSpPr>
            <p:cNvPr id="9889" name="Google Shape;9889;p6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0" name="Google Shape;9890;p6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1" name="Google Shape;9891;p6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2" name="Google Shape;9892;p6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93" name="Google Shape;9893;p61"/>
          <p:cNvGrpSpPr/>
          <p:nvPr/>
        </p:nvGrpSpPr>
        <p:grpSpPr>
          <a:xfrm>
            <a:off x="8036455" y="3633021"/>
            <a:ext cx="292176" cy="353985"/>
            <a:chOff x="8036455" y="3807271"/>
            <a:chExt cx="292176" cy="353985"/>
          </a:xfrm>
        </p:grpSpPr>
        <p:sp>
          <p:nvSpPr>
            <p:cNvPr id="9894" name="Google Shape;9894;p6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5" name="Google Shape;9895;p6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96" name="Google Shape;9896;p6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Business Icons</a:t>
            </a:r>
            <a:endParaRPr sz="2400">
              <a:solidFill>
                <a:srgbClr val="FFFFFF"/>
              </a:solidFill>
            </a:endParaRPr>
          </a:p>
        </p:txBody>
      </p:sp>
      <p:sp>
        <p:nvSpPr>
          <p:cNvPr id="9897" name="Google Shape;9897;p6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Teamwork Icons</a:t>
            </a:r>
            <a:endParaRPr sz="2400">
              <a:solidFill>
                <a:srgbClr val="FFFFFF"/>
              </a:solidFill>
            </a:endParaRPr>
          </a:p>
        </p:txBody>
      </p:sp>
      <p:grpSp>
        <p:nvGrpSpPr>
          <p:cNvPr id="9898" name="Google Shape;9898;p61"/>
          <p:cNvGrpSpPr/>
          <p:nvPr/>
        </p:nvGrpSpPr>
        <p:grpSpPr>
          <a:xfrm>
            <a:off x="4874902" y="3634549"/>
            <a:ext cx="345615" cy="350835"/>
            <a:chOff x="4874902" y="3808799"/>
            <a:chExt cx="345615" cy="350835"/>
          </a:xfrm>
        </p:grpSpPr>
        <p:sp>
          <p:nvSpPr>
            <p:cNvPr id="9899" name="Google Shape;9899;p6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0" name="Google Shape;9900;p6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1" name="Google Shape;9901;p6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2" name="Google Shape;9902;p6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3" name="Google Shape;9903;p6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4" name="Google Shape;9904;p6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5" name="Google Shape;9905;p6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6" name="Google Shape;9906;p6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7" name="Google Shape;9907;p6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8" name="Google Shape;9908;p6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9" name="Google Shape;9909;p6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0" name="Google Shape;9910;p6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1" name="Google Shape;9911;p6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2" name="Google Shape;9912;p6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3" name="Google Shape;9913;p6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4" name="Google Shape;9914;p6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5" name="Google Shape;9915;p6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16" name="Google Shape;9916;p61"/>
          <p:cNvGrpSpPr/>
          <p:nvPr/>
        </p:nvGrpSpPr>
        <p:grpSpPr>
          <a:xfrm>
            <a:off x="3095745" y="3631143"/>
            <a:ext cx="352840" cy="354717"/>
            <a:chOff x="3095745" y="3805393"/>
            <a:chExt cx="352840" cy="354717"/>
          </a:xfrm>
        </p:grpSpPr>
        <p:sp>
          <p:nvSpPr>
            <p:cNvPr id="9917" name="Google Shape;9917;p6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8" name="Google Shape;9918;p6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9" name="Google Shape;9919;p6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0" name="Google Shape;9920;p6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1" name="Google Shape;9921;p6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2" name="Google Shape;9922;p6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9926" name="Shape 9926"/>
        <p:cNvGrpSpPr/>
        <p:nvPr/>
      </p:nvGrpSpPr>
      <p:grpSpPr>
        <a:xfrm>
          <a:off x="0" y="0"/>
          <a:ext cx="0" cy="0"/>
          <a:chOff x="0" y="0"/>
          <a:chExt cx="0" cy="0"/>
        </a:xfrm>
      </p:grpSpPr>
      <p:grpSp>
        <p:nvGrpSpPr>
          <p:cNvPr id="9927" name="Google Shape;9927;p62"/>
          <p:cNvGrpSpPr/>
          <p:nvPr/>
        </p:nvGrpSpPr>
        <p:grpSpPr>
          <a:xfrm>
            <a:off x="2733780" y="4039081"/>
            <a:ext cx="342144" cy="362704"/>
            <a:chOff x="2704005" y="4258781"/>
            <a:chExt cx="342144" cy="362704"/>
          </a:xfrm>
        </p:grpSpPr>
        <p:sp>
          <p:nvSpPr>
            <p:cNvPr id="9928" name="Google Shape;9928;p6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9" name="Google Shape;9929;p6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0" name="Google Shape;9930;p6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1" name="Google Shape;9931;p6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2" name="Google Shape;9932;p6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3" name="Google Shape;9933;p6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4" name="Google Shape;9934;p6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35" name="Google Shape;9935;p62"/>
          <p:cNvGrpSpPr/>
          <p:nvPr/>
        </p:nvGrpSpPr>
        <p:grpSpPr>
          <a:xfrm>
            <a:off x="2157462" y="4083096"/>
            <a:ext cx="347435" cy="363370"/>
            <a:chOff x="2157462" y="4258496"/>
            <a:chExt cx="347435" cy="363370"/>
          </a:xfrm>
        </p:grpSpPr>
        <p:sp>
          <p:nvSpPr>
            <p:cNvPr id="9936" name="Google Shape;9936;p6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7" name="Google Shape;9937;p6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8" name="Google Shape;9938;p6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39" name="Google Shape;9939;p62"/>
          <p:cNvGrpSpPr/>
          <p:nvPr/>
        </p:nvGrpSpPr>
        <p:grpSpPr>
          <a:xfrm>
            <a:off x="4010963" y="3588381"/>
            <a:ext cx="343665" cy="363211"/>
            <a:chOff x="4010963" y="3763781"/>
            <a:chExt cx="343665" cy="363211"/>
          </a:xfrm>
        </p:grpSpPr>
        <p:sp>
          <p:nvSpPr>
            <p:cNvPr id="9940" name="Google Shape;9940;p6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1" name="Google Shape;9941;p6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2" name="Google Shape;9942;p6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3" name="Google Shape;9943;p6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4" name="Google Shape;9944;p6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45" name="Google Shape;9945;p62"/>
          <p:cNvGrpSpPr/>
          <p:nvPr/>
        </p:nvGrpSpPr>
        <p:grpSpPr>
          <a:xfrm>
            <a:off x="2214042" y="3635109"/>
            <a:ext cx="368153" cy="311193"/>
            <a:chOff x="2214042" y="3810509"/>
            <a:chExt cx="368153" cy="311193"/>
          </a:xfrm>
        </p:grpSpPr>
        <p:sp>
          <p:nvSpPr>
            <p:cNvPr id="9946" name="Google Shape;9946;p6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7" name="Google Shape;9947;p6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48" name="Google Shape;9948;p62"/>
          <p:cNvGrpSpPr/>
          <p:nvPr/>
        </p:nvGrpSpPr>
        <p:grpSpPr>
          <a:xfrm>
            <a:off x="1797413" y="3606819"/>
            <a:ext cx="367805" cy="367773"/>
            <a:chOff x="1768938" y="3782219"/>
            <a:chExt cx="367805" cy="367773"/>
          </a:xfrm>
        </p:grpSpPr>
        <p:sp>
          <p:nvSpPr>
            <p:cNvPr id="9949" name="Google Shape;9949;p6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0" name="Google Shape;9950;p6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1" name="Google Shape;9951;p6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2" name="Google Shape;9952;p6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3" name="Google Shape;9953;p6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54" name="Google Shape;9954;p62"/>
          <p:cNvGrpSpPr/>
          <p:nvPr/>
        </p:nvGrpSpPr>
        <p:grpSpPr>
          <a:xfrm>
            <a:off x="2681385" y="3623039"/>
            <a:ext cx="325544" cy="327413"/>
            <a:chOff x="2681385" y="3798439"/>
            <a:chExt cx="325544" cy="327413"/>
          </a:xfrm>
        </p:grpSpPr>
        <p:sp>
          <p:nvSpPr>
            <p:cNvPr id="9955" name="Google Shape;9955;p6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6" name="Google Shape;9956;p6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7" name="Google Shape;9957;p6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8" name="Google Shape;9958;p6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9" name="Google Shape;9959;p6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0" name="Google Shape;9960;p6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1" name="Google Shape;9961;p6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2" name="Google Shape;9962;p62"/>
          <p:cNvGrpSpPr/>
          <p:nvPr/>
        </p:nvGrpSpPr>
        <p:grpSpPr>
          <a:xfrm>
            <a:off x="6243928" y="4088102"/>
            <a:ext cx="274254" cy="350824"/>
            <a:chOff x="6243928" y="4263502"/>
            <a:chExt cx="274254" cy="350824"/>
          </a:xfrm>
        </p:grpSpPr>
        <p:sp>
          <p:nvSpPr>
            <p:cNvPr id="9963" name="Google Shape;9963;p6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4" name="Google Shape;9964;p6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5" name="Google Shape;9965;p6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6" name="Google Shape;9966;p6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7" name="Google Shape;9967;p6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8" name="Google Shape;9968;p6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9" name="Google Shape;9969;p6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0" name="Google Shape;9970;p6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71" name="Google Shape;9971;p62"/>
          <p:cNvGrpSpPr/>
          <p:nvPr/>
        </p:nvGrpSpPr>
        <p:grpSpPr>
          <a:xfrm>
            <a:off x="3560600" y="3587938"/>
            <a:ext cx="352345" cy="363655"/>
            <a:chOff x="3560600" y="3763338"/>
            <a:chExt cx="352345" cy="363655"/>
          </a:xfrm>
        </p:grpSpPr>
        <p:sp>
          <p:nvSpPr>
            <p:cNvPr id="9972" name="Google Shape;9972;p6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3" name="Google Shape;9973;p6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4" name="Google Shape;9974;p6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75" name="Google Shape;9975;p62"/>
          <p:cNvGrpSpPr/>
          <p:nvPr/>
        </p:nvGrpSpPr>
        <p:grpSpPr>
          <a:xfrm>
            <a:off x="5790556" y="4085852"/>
            <a:ext cx="279513" cy="356083"/>
            <a:chOff x="5790556" y="4261252"/>
            <a:chExt cx="279513" cy="356083"/>
          </a:xfrm>
        </p:grpSpPr>
        <p:sp>
          <p:nvSpPr>
            <p:cNvPr id="9976" name="Google Shape;9976;p6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7" name="Google Shape;9977;p6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8" name="Google Shape;9978;p6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9" name="Google Shape;9979;p6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0" name="Google Shape;9980;p6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1" name="Google Shape;9981;p6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2" name="Google Shape;9982;p6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83" name="Google Shape;9983;p62"/>
          <p:cNvGrpSpPr/>
          <p:nvPr/>
        </p:nvGrpSpPr>
        <p:grpSpPr>
          <a:xfrm>
            <a:off x="5341333" y="4085852"/>
            <a:ext cx="278752" cy="356463"/>
            <a:chOff x="5341333" y="4261252"/>
            <a:chExt cx="278752" cy="356463"/>
          </a:xfrm>
        </p:grpSpPr>
        <p:sp>
          <p:nvSpPr>
            <p:cNvPr id="9984" name="Google Shape;9984;p6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5" name="Google Shape;9985;p6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6" name="Google Shape;9986;p6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7" name="Google Shape;9987;p6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8" name="Google Shape;9988;p6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9" name="Google Shape;9989;p6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0" name="Google Shape;9990;p6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91" name="Google Shape;9991;p6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92" name="Google Shape;9992;p62"/>
          <p:cNvGrpSpPr/>
          <p:nvPr/>
        </p:nvGrpSpPr>
        <p:grpSpPr>
          <a:xfrm>
            <a:off x="3103646" y="3590676"/>
            <a:ext cx="360233" cy="362451"/>
            <a:chOff x="3107608" y="3763401"/>
            <a:chExt cx="360233" cy="362451"/>
          </a:xfrm>
        </p:grpSpPr>
        <p:sp>
          <p:nvSpPr>
            <p:cNvPr id="9993" name="Google Shape;9993;p6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4" name="Google Shape;9994;p6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5" name="Google Shape;9995;p6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6" name="Google Shape;9996;p62"/>
          <p:cNvGrpSpPr/>
          <p:nvPr/>
        </p:nvGrpSpPr>
        <p:grpSpPr>
          <a:xfrm>
            <a:off x="889343" y="3625827"/>
            <a:ext cx="351585" cy="339705"/>
            <a:chOff x="889343" y="3801227"/>
            <a:chExt cx="351585" cy="339705"/>
          </a:xfrm>
        </p:grpSpPr>
        <p:sp>
          <p:nvSpPr>
            <p:cNvPr id="9997" name="Google Shape;9997;p6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8" name="Google Shape;9998;p6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9" name="Google Shape;9999;p6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0" name="Google Shape;10000;p6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1" name="Google Shape;10001;p6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02" name="Google Shape;10002;p62"/>
          <p:cNvGrpSpPr/>
          <p:nvPr/>
        </p:nvGrpSpPr>
        <p:grpSpPr>
          <a:xfrm>
            <a:off x="4896609" y="4085472"/>
            <a:ext cx="278784" cy="355323"/>
            <a:chOff x="4896609" y="4260872"/>
            <a:chExt cx="278784" cy="355323"/>
          </a:xfrm>
        </p:grpSpPr>
        <p:sp>
          <p:nvSpPr>
            <p:cNvPr id="10003" name="Google Shape;10003;p6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4" name="Google Shape;10004;p6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5" name="Google Shape;10005;p6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6" name="Google Shape;10006;p6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7" name="Google Shape;10007;p6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8" name="Google Shape;10008;p6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09" name="Google Shape;10009;p62"/>
          <p:cNvGrpSpPr/>
          <p:nvPr/>
        </p:nvGrpSpPr>
        <p:grpSpPr>
          <a:xfrm>
            <a:off x="7598438" y="4090731"/>
            <a:ext cx="260283" cy="345914"/>
            <a:chOff x="7598438" y="4266131"/>
            <a:chExt cx="260283" cy="345914"/>
          </a:xfrm>
        </p:grpSpPr>
        <p:sp>
          <p:nvSpPr>
            <p:cNvPr id="10010" name="Google Shape;10010;p6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1" name="Google Shape;10011;p6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2" name="Google Shape;10012;p6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3" name="Google Shape;10013;p6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4" name="Google Shape;10014;p6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5" name="Google Shape;10015;p6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6" name="Google Shape;10016;p6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17" name="Google Shape;10017;p62"/>
          <p:cNvGrpSpPr/>
          <p:nvPr/>
        </p:nvGrpSpPr>
        <p:grpSpPr>
          <a:xfrm>
            <a:off x="1767069" y="3184746"/>
            <a:ext cx="286324" cy="348163"/>
            <a:chOff x="1767069" y="3360146"/>
            <a:chExt cx="286324" cy="348163"/>
          </a:xfrm>
        </p:grpSpPr>
        <p:sp>
          <p:nvSpPr>
            <p:cNvPr id="10018" name="Google Shape;10018;p6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9" name="Google Shape;10019;p6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0" name="Google Shape;10020;p6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1" name="Google Shape;10021;p6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2" name="Google Shape;10022;p6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3" name="Google Shape;10023;p6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4" name="Google Shape;10024;p6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25" name="Google Shape;10025;p62"/>
          <p:cNvGrpSpPr/>
          <p:nvPr/>
        </p:nvGrpSpPr>
        <p:grpSpPr>
          <a:xfrm>
            <a:off x="7149944" y="4090731"/>
            <a:ext cx="260283" cy="345914"/>
            <a:chOff x="7149944" y="4266131"/>
            <a:chExt cx="260283" cy="345914"/>
          </a:xfrm>
        </p:grpSpPr>
        <p:sp>
          <p:nvSpPr>
            <p:cNvPr id="10026" name="Google Shape;10026;p6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7" name="Google Shape;10027;p6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8" name="Google Shape;10028;p6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9" name="Google Shape;10029;p6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0" name="Google Shape;10030;p6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1" name="Google Shape;10031;p6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32" name="Google Shape;10032;p62"/>
          <p:cNvGrpSpPr/>
          <p:nvPr/>
        </p:nvGrpSpPr>
        <p:grpSpPr>
          <a:xfrm>
            <a:off x="6695051" y="4083951"/>
            <a:ext cx="270104" cy="360233"/>
            <a:chOff x="6695051" y="4259351"/>
            <a:chExt cx="270104" cy="360233"/>
          </a:xfrm>
        </p:grpSpPr>
        <p:sp>
          <p:nvSpPr>
            <p:cNvPr id="10033" name="Google Shape;10033;p6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4" name="Google Shape;10034;p6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5" name="Google Shape;10035;p6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6" name="Google Shape;10036;p6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37" name="Google Shape;10037;p62"/>
          <p:cNvGrpSpPr/>
          <p:nvPr/>
        </p:nvGrpSpPr>
        <p:grpSpPr>
          <a:xfrm>
            <a:off x="8047661" y="4082051"/>
            <a:ext cx="277263" cy="362514"/>
            <a:chOff x="8047661" y="4257451"/>
            <a:chExt cx="277263" cy="362514"/>
          </a:xfrm>
        </p:grpSpPr>
        <p:sp>
          <p:nvSpPr>
            <p:cNvPr id="10038" name="Google Shape;10038;p6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9" name="Google Shape;10039;p6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0" name="Google Shape;10040;p6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1" name="Google Shape;10041;p6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2" name="Google Shape;10042;p62"/>
          <p:cNvGrpSpPr/>
          <p:nvPr/>
        </p:nvGrpSpPr>
        <p:grpSpPr>
          <a:xfrm>
            <a:off x="6248078" y="3609068"/>
            <a:ext cx="277263" cy="356115"/>
            <a:chOff x="6248078" y="3784468"/>
            <a:chExt cx="277263" cy="356115"/>
          </a:xfrm>
        </p:grpSpPr>
        <p:sp>
          <p:nvSpPr>
            <p:cNvPr id="10043" name="Google Shape;10043;p6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4" name="Google Shape;10044;p6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5" name="Google Shape;10045;p6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6" name="Google Shape;10046;p6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7" name="Google Shape;10047;p6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8" name="Google Shape;10048;p62"/>
          <p:cNvGrpSpPr/>
          <p:nvPr/>
        </p:nvGrpSpPr>
        <p:grpSpPr>
          <a:xfrm>
            <a:off x="5800725" y="3610589"/>
            <a:ext cx="277644" cy="354594"/>
            <a:chOff x="5800725" y="3785989"/>
            <a:chExt cx="277644" cy="354594"/>
          </a:xfrm>
        </p:grpSpPr>
        <p:sp>
          <p:nvSpPr>
            <p:cNvPr id="10049" name="Google Shape;10049;p6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0" name="Google Shape;10050;p6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1" name="Google Shape;10051;p6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2" name="Google Shape;10052;p6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3" name="Google Shape;10053;p6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4" name="Google Shape;10054;p6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5" name="Google Shape;10055;p6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56" name="Google Shape;10056;p62"/>
          <p:cNvGrpSpPr/>
          <p:nvPr/>
        </p:nvGrpSpPr>
        <p:grpSpPr>
          <a:xfrm>
            <a:off x="2206122" y="3185348"/>
            <a:ext cx="308183" cy="347561"/>
            <a:chOff x="2206122" y="3360748"/>
            <a:chExt cx="308183" cy="347561"/>
          </a:xfrm>
        </p:grpSpPr>
        <p:sp>
          <p:nvSpPr>
            <p:cNvPr id="10057" name="Google Shape;10057;p6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8" name="Google Shape;10058;p6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9" name="Google Shape;10059;p6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0" name="Google Shape;10060;p6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1" name="Google Shape;10061;p6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62" name="Google Shape;10062;p62"/>
          <p:cNvGrpSpPr/>
          <p:nvPr/>
        </p:nvGrpSpPr>
        <p:grpSpPr>
          <a:xfrm>
            <a:off x="5353403" y="3610209"/>
            <a:ext cx="277992" cy="354974"/>
            <a:chOff x="5353403" y="3785609"/>
            <a:chExt cx="277992" cy="354974"/>
          </a:xfrm>
        </p:grpSpPr>
        <p:sp>
          <p:nvSpPr>
            <p:cNvPr id="10063" name="Google Shape;10063;p6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4" name="Google Shape;10064;p6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5" name="Google Shape;10065;p6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6" name="Google Shape;10066;p6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7" name="Google Shape;10067;p6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8" name="Google Shape;10068;p6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69" name="Google Shape;10069;p62"/>
          <p:cNvGrpSpPr/>
          <p:nvPr/>
        </p:nvGrpSpPr>
        <p:grpSpPr>
          <a:xfrm>
            <a:off x="4896229" y="3610589"/>
            <a:ext cx="278784" cy="354594"/>
            <a:chOff x="4896229" y="3785989"/>
            <a:chExt cx="278784" cy="354594"/>
          </a:xfrm>
        </p:grpSpPr>
        <p:sp>
          <p:nvSpPr>
            <p:cNvPr id="10070" name="Google Shape;10070;p6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1" name="Google Shape;10071;p6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2" name="Google Shape;10072;p6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3" name="Google Shape;10073;p6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4" name="Google Shape;10074;p6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5" name="Google Shape;10075;p6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76" name="Google Shape;10076;p62"/>
          <p:cNvGrpSpPr/>
          <p:nvPr/>
        </p:nvGrpSpPr>
        <p:grpSpPr>
          <a:xfrm>
            <a:off x="7592387" y="3612458"/>
            <a:ext cx="273874" cy="351204"/>
            <a:chOff x="7592387" y="3787858"/>
            <a:chExt cx="273874" cy="351204"/>
          </a:xfrm>
        </p:grpSpPr>
        <p:sp>
          <p:nvSpPr>
            <p:cNvPr id="10077" name="Google Shape;10077;p6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8" name="Google Shape;10078;p6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9" name="Google Shape;10079;p6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0" name="Google Shape;10080;p6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1" name="Google Shape;10081;p62"/>
          <p:cNvGrpSpPr/>
          <p:nvPr/>
        </p:nvGrpSpPr>
        <p:grpSpPr>
          <a:xfrm>
            <a:off x="7145794" y="3612458"/>
            <a:ext cx="274254" cy="350444"/>
            <a:chOff x="7145794" y="3787858"/>
            <a:chExt cx="274254" cy="350444"/>
          </a:xfrm>
        </p:grpSpPr>
        <p:sp>
          <p:nvSpPr>
            <p:cNvPr id="10082" name="Google Shape;10082;p6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3" name="Google Shape;10083;p6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4" name="Google Shape;10084;p6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5" name="Google Shape;10085;p6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6" name="Google Shape;10086;p6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7" name="Google Shape;10087;p6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8" name="Google Shape;10088;p62"/>
          <p:cNvGrpSpPr/>
          <p:nvPr/>
        </p:nvGrpSpPr>
        <p:grpSpPr>
          <a:xfrm>
            <a:off x="8054060" y="3611698"/>
            <a:ext cx="266334" cy="353834"/>
            <a:chOff x="8054060" y="3787098"/>
            <a:chExt cx="266334" cy="353834"/>
          </a:xfrm>
        </p:grpSpPr>
        <p:sp>
          <p:nvSpPr>
            <p:cNvPr id="10089" name="Google Shape;10089;p6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0" name="Google Shape;10090;p6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1" name="Google Shape;10091;p6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2" name="Google Shape;10092;p6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93" name="Google Shape;10093;p62"/>
          <p:cNvGrpSpPr/>
          <p:nvPr/>
        </p:nvGrpSpPr>
        <p:grpSpPr>
          <a:xfrm>
            <a:off x="6702211" y="3607199"/>
            <a:ext cx="270104" cy="361754"/>
            <a:chOff x="6702211" y="3782599"/>
            <a:chExt cx="270104" cy="361754"/>
          </a:xfrm>
        </p:grpSpPr>
        <p:sp>
          <p:nvSpPr>
            <p:cNvPr id="10094" name="Google Shape;10094;p6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5" name="Google Shape;10095;p6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6" name="Google Shape;10096;p6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7" name="Google Shape;10097;p6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8" name="Google Shape;10098;p6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99" name="Google Shape;10099;p62"/>
          <p:cNvGrpSpPr/>
          <p:nvPr/>
        </p:nvGrpSpPr>
        <p:grpSpPr>
          <a:xfrm>
            <a:off x="3516886" y="3263327"/>
            <a:ext cx="391854" cy="269922"/>
            <a:chOff x="3516850" y="3406526"/>
            <a:chExt cx="369674" cy="254644"/>
          </a:xfrm>
        </p:grpSpPr>
        <p:sp>
          <p:nvSpPr>
            <p:cNvPr id="10100" name="Google Shape;10100;p6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1" name="Google Shape;10101;p6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2" name="Google Shape;10102;p6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3" name="Google Shape;10103;p6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04" name="Google Shape;10104;p62"/>
          <p:cNvGrpSpPr/>
          <p:nvPr/>
        </p:nvGrpSpPr>
        <p:grpSpPr>
          <a:xfrm>
            <a:off x="1310655" y="3185127"/>
            <a:ext cx="306314" cy="347403"/>
            <a:chOff x="1310655" y="3360527"/>
            <a:chExt cx="306314" cy="347403"/>
          </a:xfrm>
        </p:grpSpPr>
        <p:sp>
          <p:nvSpPr>
            <p:cNvPr id="10105" name="Google Shape;10105;p6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6" name="Google Shape;10106;p6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7" name="Google Shape;10107;p6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8" name="Google Shape;10108;p6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9" name="Google Shape;10109;p6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10" name="Google Shape;10110;p62"/>
          <p:cNvGrpSpPr/>
          <p:nvPr/>
        </p:nvGrpSpPr>
        <p:grpSpPr>
          <a:xfrm>
            <a:off x="3119678" y="3184746"/>
            <a:ext cx="269343" cy="348543"/>
            <a:chOff x="3119678" y="3360146"/>
            <a:chExt cx="269343" cy="348543"/>
          </a:xfrm>
        </p:grpSpPr>
        <p:sp>
          <p:nvSpPr>
            <p:cNvPr id="10111" name="Google Shape;10111;p6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2" name="Google Shape;10112;p6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3" name="Google Shape;10113;p6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4" name="Google Shape;10114;p6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5" name="Google Shape;10115;p6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6" name="Google Shape;10116;p6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7" name="Google Shape;10117;p6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18" name="Google Shape;10118;p62"/>
          <p:cNvGrpSpPr/>
          <p:nvPr/>
        </p:nvGrpSpPr>
        <p:grpSpPr>
          <a:xfrm>
            <a:off x="3967213" y="3181547"/>
            <a:ext cx="368185" cy="354753"/>
            <a:chOff x="3967213" y="3356947"/>
            <a:chExt cx="368185" cy="354753"/>
          </a:xfrm>
        </p:grpSpPr>
        <p:sp>
          <p:nvSpPr>
            <p:cNvPr id="10119" name="Google Shape;10119;p6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0" name="Google Shape;10120;p6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1" name="Google Shape;10121;p6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2" name="Google Shape;10122;p6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3" name="Google Shape;10123;p6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24" name="Google Shape;10124;p62"/>
          <p:cNvGrpSpPr/>
          <p:nvPr/>
        </p:nvGrpSpPr>
        <p:grpSpPr>
          <a:xfrm>
            <a:off x="871254" y="3184746"/>
            <a:ext cx="285183" cy="347023"/>
            <a:chOff x="871254" y="3360146"/>
            <a:chExt cx="285183" cy="347023"/>
          </a:xfrm>
        </p:grpSpPr>
        <p:sp>
          <p:nvSpPr>
            <p:cNvPr id="10125" name="Google Shape;10125;p6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6" name="Google Shape;10126;p6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7" name="Google Shape;10127;p6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8" name="Google Shape;10128;p6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29" name="Google Shape;10129;p62"/>
          <p:cNvGrpSpPr/>
          <p:nvPr/>
        </p:nvGrpSpPr>
        <p:grpSpPr>
          <a:xfrm>
            <a:off x="2665165" y="3184746"/>
            <a:ext cx="281794" cy="349684"/>
            <a:chOff x="2665165" y="3360146"/>
            <a:chExt cx="281794" cy="349684"/>
          </a:xfrm>
        </p:grpSpPr>
        <p:sp>
          <p:nvSpPr>
            <p:cNvPr id="10130" name="Google Shape;10130;p6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1" name="Google Shape;10131;p6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2" name="Google Shape;10132;p6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3" name="Google Shape;10133;p6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4" name="Google Shape;10134;p6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35" name="Google Shape;10135;p62"/>
          <p:cNvGrpSpPr/>
          <p:nvPr/>
        </p:nvGrpSpPr>
        <p:grpSpPr>
          <a:xfrm>
            <a:off x="7156344" y="3172296"/>
            <a:ext cx="264465" cy="353074"/>
            <a:chOff x="7156344" y="3347696"/>
            <a:chExt cx="264465" cy="353074"/>
          </a:xfrm>
        </p:grpSpPr>
        <p:sp>
          <p:nvSpPr>
            <p:cNvPr id="10136" name="Google Shape;10136;p6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7" name="Google Shape;10137;p6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8" name="Google Shape;10138;p6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9" name="Google Shape;10139;p6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0" name="Google Shape;10140;p6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41" name="Google Shape;10141;p62"/>
          <p:cNvGrpSpPr/>
          <p:nvPr/>
        </p:nvGrpSpPr>
        <p:grpSpPr>
          <a:xfrm>
            <a:off x="6703732" y="3171536"/>
            <a:ext cx="264813" cy="352693"/>
            <a:chOff x="6703732" y="3346936"/>
            <a:chExt cx="264813" cy="352693"/>
          </a:xfrm>
        </p:grpSpPr>
        <p:sp>
          <p:nvSpPr>
            <p:cNvPr id="10142" name="Google Shape;10142;p6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3" name="Google Shape;10143;p6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4" name="Google Shape;10144;p6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5" name="Google Shape;10145;p6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6" name="Google Shape;10146;p6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47" name="Google Shape;10147;p62"/>
          <p:cNvGrpSpPr/>
          <p:nvPr/>
        </p:nvGrpSpPr>
        <p:grpSpPr>
          <a:xfrm>
            <a:off x="6252228" y="3171536"/>
            <a:ext cx="265193" cy="352693"/>
            <a:chOff x="6252228" y="3346936"/>
            <a:chExt cx="265193" cy="352693"/>
          </a:xfrm>
        </p:grpSpPr>
        <p:sp>
          <p:nvSpPr>
            <p:cNvPr id="10148" name="Google Shape;10148;p6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9" name="Google Shape;10149;p6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0" name="Google Shape;10150;p6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51" name="Google Shape;10151;p62"/>
          <p:cNvGrpSpPr/>
          <p:nvPr/>
        </p:nvGrpSpPr>
        <p:grpSpPr>
          <a:xfrm>
            <a:off x="5801105" y="3172296"/>
            <a:ext cx="264813" cy="351933"/>
            <a:chOff x="5801105" y="3347696"/>
            <a:chExt cx="264813" cy="351933"/>
          </a:xfrm>
        </p:grpSpPr>
        <p:sp>
          <p:nvSpPr>
            <p:cNvPr id="10152" name="Google Shape;10152;p6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3" name="Google Shape;10153;p6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4" name="Google Shape;10154;p6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5" name="Google Shape;10155;p6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56" name="Google Shape;10156;p62"/>
          <p:cNvGrpSpPr/>
          <p:nvPr/>
        </p:nvGrpSpPr>
        <p:grpSpPr>
          <a:xfrm>
            <a:off x="5349253" y="3171536"/>
            <a:ext cx="265922" cy="352693"/>
            <a:chOff x="5349253" y="3346936"/>
            <a:chExt cx="265922" cy="352693"/>
          </a:xfrm>
        </p:grpSpPr>
        <p:sp>
          <p:nvSpPr>
            <p:cNvPr id="10157" name="Google Shape;10157;p6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8" name="Google Shape;10158;p6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9" name="Google Shape;10159;p6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0" name="Google Shape;10160;p6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1" name="Google Shape;10161;p6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2" name="Google Shape;10162;p6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63" name="Google Shape;10163;p62"/>
          <p:cNvGrpSpPr/>
          <p:nvPr/>
        </p:nvGrpSpPr>
        <p:grpSpPr>
          <a:xfrm>
            <a:off x="4907159" y="3171536"/>
            <a:ext cx="264845" cy="354214"/>
            <a:chOff x="4907159" y="3346936"/>
            <a:chExt cx="264845" cy="354214"/>
          </a:xfrm>
        </p:grpSpPr>
        <p:sp>
          <p:nvSpPr>
            <p:cNvPr id="10164" name="Google Shape;10164;p6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5" name="Google Shape;10165;p6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66" name="Google Shape;10166;p62"/>
          <p:cNvGrpSpPr/>
          <p:nvPr/>
        </p:nvGrpSpPr>
        <p:grpSpPr>
          <a:xfrm>
            <a:off x="8048421" y="3159086"/>
            <a:ext cx="276503" cy="369674"/>
            <a:chOff x="8048421" y="3334486"/>
            <a:chExt cx="276503" cy="369674"/>
          </a:xfrm>
        </p:grpSpPr>
        <p:sp>
          <p:nvSpPr>
            <p:cNvPr id="10167" name="Google Shape;10167;p6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8" name="Google Shape;10168;p6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9" name="Google Shape;10169;p6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0" name="Google Shape;10170;p6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1" name="Google Shape;10171;p6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2" name="Google Shape;10172;p6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73" name="Google Shape;10173;p62"/>
          <p:cNvGrpSpPr/>
          <p:nvPr/>
        </p:nvGrpSpPr>
        <p:grpSpPr>
          <a:xfrm>
            <a:off x="7575787" y="3154555"/>
            <a:ext cx="295384" cy="376834"/>
            <a:chOff x="7575787" y="3329955"/>
            <a:chExt cx="295384" cy="376834"/>
          </a:xfrm>
        </p:grpSpPr>
        <p:sp>
          <p:nvSpPr>
            <p:cNvPr id="10174" name="Google Shape;10174;p6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5" name="Google Shape;10175;p6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6" name="Google Shape;10176;p6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7" name="Google Shape;10177;p6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8" name="Google Shape;10178;p6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9" name="Google Shape;10179;p6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80" name="Google Shape;10180;p62"/>
          <p:cNvGrpSpPr/>
          <p:nvPr/>
        </p:nvGrpSpPr>
        <p:grpSpPr>
          <a:xfrm>
            <a:off x="864062" y="2709103"/>
            <a:ext cx="264084" cy="347783"/>
            <a:chOff x="864062" y="2884503"/>
            <a:chExt cx="264084" cy="347783"/>
          </a:xfrm>
        </p:grpSpPr>
        <p:sp>
          <p:nvSpPr>
            <p:cNvPr id="10181" name="Google Shape;10181;p6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2" name="Google Shape;10182;p6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3" name="Google Shape;10183;p6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4" name="Google Shape;10184;p6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5" name="Google Shape;10185;p6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6" name="Google Shape;10186;p6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7" name="Google Shape;10187;p6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8" name="Google Shape;10188;p6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9" name="Google Shape;10189;p6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0" name="Google Shape;10190;p6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1" name="Google Shape;10191;p62"/>
          <p:cNvGrpSpPr/>
          <p:nvPr/>
        </p:nvGrpSpPr>
        <p:grpSpPr>
          <a:xfrm>
            <a:off x="3978523" y="2709261"/>
            <a:ext cx="348955" cy="346516"/>
            <a:chOff x="3978523" y="2884661"/>
            <a:chExt cx="348955" cy="346516"/>
          </a:xfrm>
        </p:grpSpPr>
        <p:sp>
          <p:nvSpPr>
            <p:cNvPr id="10192" name="Google Shape;10192;p6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3" name="Google Shape;10193;p6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4" name="Google Shape;10194;p6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5" name="Google Shape;10195;p6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6" name="Google Shape;10196;p6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7" name="Google Shape;10197;p6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8" name="Google Shape;10198;p6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9" name="Google Shape;10199;p6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0" name="Google Shape;10200;p62"/>
          <p:cNvGrpSpPr/>
          <p:nvPr/>
        </p:nvGrpSpPr>
        <p:grpSpPr>
          <a:xfrm>
            <a:off x="3556255" y="2709863"/>
            <a:ext cx="347435" cy="345534"/>
            <a:chOff x="3527780" y="2885263"/>
            <a:chExt cx="347435" cy="345534"/>
          </a:xfrm>
        </p:grpSpPr>
        <p:sp>
          <p:nvSpPr>
            <p:cNvPr id="10201" name="Google Shape;10201;p6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2" name="Google Shape;10202;p6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3" name="Google Shape;10203;p6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4" name="Google Shape;10204;p6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5" name="Google Shape;10205;p6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6" name="Google Shape;10206;p6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7" name="Google Shape;10207;p6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8" name="Google Shape;10208;p6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9" name="Google Shape;10209;p6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0" name="Google Shape;10210;p6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1" name="Google Shape;10211;p6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2" name="Google Shape;10212;p6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3" name="Google Shape;10213;p6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4" name="Google Shape;10214;p6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5" name="Google Shape;10215;p6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6" name="Google Shape;10216;p6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7" name="Google Shape;10217;p6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8" name="Google Shape;10218;p6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9" name="Google Shape;10219;p6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0" name="Google Shape;10220;p6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1" name="Google Shape;10221;p6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2" name="Google Shape;10222;p6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3" name="Google Shape;10223;p6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24" name="Google Shape;10224;p62"/>
          <p:cNvGrpSpPr/>
          <p:nvPr/>
        </p:nvGrpSpPr>
        <p:grpSpPr>
          <a:xfrm>
            <a:off x="2239671" y="2709103"/>
            <a:ext cx="218053" cy="348543"/>
            <a:chOff x="2239671" y="2884503"/>
            <a:chExt cx="218053" cy="348543"/>
          </a:xfrm>
        </p:grpSpPr>
        <p:sp>
          <p:nvSpPr>
            <p:cNvPr id="10225" name="Google Shape;10225;p6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6" name="Google Shape;10226;p6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7" name="Google Shape;10227;p6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8" name="Google Shape;10228;p6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9" name="Google Shape;10229;p6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30" name="Google Shape;10230;p62"/>
          <p:cNvGrpSpPr/>
          <p:nvPr/>
        </p:nvGrpSpPr>
        <p:grpSpPr>
          <a:xfrm>
            <a:off x="2691555" y="2709103"/>
            <a:ext cx="215044" cy="348924"/>
            <a:chOff x="2691555" y="2884503"/>
            <a:chExt cx="215044" cy="348924"/>
          </a:xfrm>
        </p:grpSpPr>
        <p:sp>
          <p:nvSpPr>
            <p:cNvPr id="10231" name="Google Shape;10231;p6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2" name="Google Shape;10232;p6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3" name="Google Shape;10233;p6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34" name="Google Shape;10234;p62"/>
          <p:cNvGrpSpPr/>
          <p:nvPr/>
        </p:nvGrpSpPr>
        <p:grpSpPr>
          <a:xfrm>
            <a:off x="1770459" y="2709103"/>
            <a:ext cx="254644" cy="348828"/>
            <a:chOff x="1770459" y="2884503"/>
            <a:chExt cx="254644" cy="348828"/>
          </a:xfrm>
        </p:grpSpPr>
        <p:sp>
          <p:nvSpPr>
            <p:cNvPr id="10235" name="Google Shape;10235;p6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6" name="Google Shape;10236;p6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7" name="Google Shape;10237;p6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8" name="Google Shape;10238;p6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9" name="Google Shape;10239;p6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0" name="Google Shape;10240;p6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1" name="Google Shape;10241;p6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2" name="Google Shape;10242;p6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43" name="Google Shape;10243;p62"/>
          <p:cNvGrpSpPr/>
          <p:nvPr/>
        </p:nvGrpSpPr>
        <p:grpSpPr>
          <a:xfrm>
            <a:off x="1317466" y="2709483"/>
            <a:ext cx="258382" cy="348543"/>
            <a:chOff x="1317466" y="2884883"/>
            <a:chExt cx="258382" cy="348543"/>
          </a:xfrm>
        </p:grpSpPr>
        <p:sp>
          <p:nvSpPr>
            <p:cNvPr id="10244" name="Google Shape;10244;p6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5" name="Google Shape;10245;p6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6" name="Google Shape;10246;p6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7" name="Google Shape;10247;p6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8" name="Google Shape;10248;p6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9" name="Google Shape;10249;p6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0" name="Google Shape;10250;p6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1" name="Google Shape;10251;p6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52" name="Google Shape;10252;p62"/>
          <p:cNvGrpSpPr/>
          <p:nvPr/>
        </p:nvGrpSpPr>
        <p:grpSpPr>
          <a:xfrm>
            <a:off x="3121167" y="2709483"/>
            <a:ext cx="258414" cy="348543"/>
            <a:chOff x="3121167" y="2884883"/>
            <a:chExt cx="258414" cy="348543"/>
          </a:xfrm>
        </p:grpSpPr>
        <p:sp>
          <p:nvSpPr>
            <p:cNvPr id="10253" name="Google Shape;10253;p6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4" name="Google Shape;10254;p6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5" name="Google Shape;10255;p6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6" name="Google Shape;10256;p6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7" name="Google Shape;10257;p6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8" name="Google Shape;10258;p6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9" name="Google Shape;10259;p6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0" name="Google Shape;10260;p6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61" name="Google Shape;10261;p62"/>
          <p:cNvGrpSpPr/>
          <p:nvPr/>
        </p:nvGrpSpPr>
        <p:grpSpPr>
          <a:xfrm>
            <a:off x="4899999" y="2706695"/>
            <a:ext cx="271244" cy="346801"/>
            <a:chOff x="4899999" y="2882095"/>
            <a:chExt cx="271244" cy="346801"/>
          </a:xfrm>
        </p:grpSpPr>
        <p:sp>
          <p:nvSpPr>
            <p:cNvPr id="10262" name="Google Shape;10262;p6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3" name="Google Shape;10263;p6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4" name="Google Shape;10264;p6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5" name="Google Shape;10265;p6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6" name="Google Shape;10266;p6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7" name="Google Shape;10267;p6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8" name="Google Shape;10268;p6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9" name="Google Shape;10269;p6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0" name="Google Shape;10270;p6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1" name="Google Shape;10271;p6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72" name="Google Shape;10272;p62"/>
          <p:cNvGrpSpPr/>
          <p:nvPr/>
        </p:nvGrpSpPr>
        <p:grpSpPr>
          <a:xfrm>
            <a:off x="7162775" y="2705713"/>
            <a:ext cx="259523" cy="346294"/>
            <a:chOff x="7162775" y="2881113"/>
            <a:chExt cx="259523" cy="346294"/>
          </a:xfrm>
        </p:grpSpPr>
        <p:sp>
          <p:nvSpPr>
            <p:cNvPr id="10273" name="Google Shape;10273;p6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4" name="Google Shape;10274;p6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5" name="Google Shape;10275;p6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6" name="Google Shape;10276;p6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7" name="Google Shape;10277;p6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8" name="Google Shape;10278;p6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79" name="Google Shape;10279;p62"/>
          <p:cNvGrpSpPr/>
          <p:nvPr/>
        </p:nvGrpSpPr>
        <p:grpSpPr>
          <a:xfrm>
            <a:off x="6709751" y="2706442"/>
            <a:ext cx="261075" cy="347815"/>
            <a:chOff x="6709751" y="2881842"/>
            <a:chExt cx="261075" cy="347815"/>
          </a:xfrm>
        </p:grpSpPr>
        <p:sp>
          <p:nvSpPr>
            <p:cNvPr id="10280" name="Google Shape;10280;p6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1" name="Google Shape;10281;p6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2" name="Google Shape;10282;p6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3" name="Google Shape;10283;p6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4" name="Google Shape;10284;p6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5" name="Google Shape;10285;p6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6" name="Google Shape;10286;p62"/>
          <p:cNvGrpSpPr/>
          <p:nvPr/>
        </p:nvGrpSpPr>
        <p:grpSpPr>
          <a:xfrm>
            <a:off x="5807156" y="2705713"/>
            <a:ext cx="261043" cy="348163"/>
            <a:chOff x="5807156" y="2881113"/>
            <a:chExt cx="261043" cy="348163"/>
          </a:xfrm>
        </p:grpSpPr>
        <p:sp>
          <p:nvSpPr>
            <p:cNvPr id="10287" name="Google Shape;10287;p6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8" name="Google Shape;10288;p6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9" name="Google Shape;10289;p6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0" name="Google Shape;10290;p6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1" name="Google Shape;10291;p6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92" name="Google Shape;10292;p62"/>
          <p:cNvGrpSpPr/>
          <p:nvPr/>
        </p:nvGrpSpPr>
        <p:grpSpPr>
          <a:xfrm>
            <a:off x="5355653" y="2706093"/>
            <a:ext cx="262184" cy="346643"/>
            <a:chOff x="5355653" y="2881493"/>
            <a:chExt cx="262184" cy="346643"/>
          </a:xfrm>
        </p:grpSpPr>
        <p:sp>
          <p:nvSpPr>
            <p:cNvPr id="10293" name="Google Shape;10293;p6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4" name="Google Shape;10294;p6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5" name="Google Shape;10295;p6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6" name="Google Shape;10296;p6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7" name="Google Shape;10297;p6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98" name="Google Shape;10298;p62"/>
          <p:cNvGrpSpPr/>
          <p:nvPr/>
        </p:nvGrpSpPr>
        <p:grpSpPr>
          <a:xfrm>
            <a:off x="8055961" y="2706442"/>
            <a:ext cx="260283" cy="345914"/>
            <a:chOff x="8055961" y="2881842"/>
            <a:chExt cx="260283" cy="345914"/>
          </a:xfrm>
        </p:grpSpPr>
        <p:sp>
          <p:nvSpPr>
            <p:cNvPr id="10299" name="Google Shape;10299;p6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0" name="Google Shape;10300;p6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1" name="Google Shape;10301;p6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2" name="Google Shape;10302;p6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03" name="Google Shape;10303;p62"/>
          <p:cNvGrpSpPr/>
          <p:nvPr/>
        </p:nvGrpSpPr>
        <p:grpSpPr>
          <a:xfrm>
            <a:off x="7609368" y="2718512"/>
            <a:ext cx="264813" cy="353105"/>
            <a:chOff x="7609368" y="2893912"/>
            <a:chExt cx="264813" cy="353105"/>
          </a:xfrm>
        </p:grpSpPr>
        <p:sp>
          <p:nvSpPr>
            <p:cNvPr id="10304" name="Google Shape;10304;p6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5" name="Google Shape;10305;p6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6" name="Google Shape;10306;p6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7" name="Google Shape;10307;p6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8" name="Google Shape;10308;p6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9" name="Google Shape;10309;p6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0" name="Google Shape;10310;p62"/>
          <p:cNvGrpSpPr/>
          <p:nvPr/>
        </p:nvGrpSpPr>
        <p:grpSpPr>
          <a:xfrm>
            <a:off x="6248458" y="2694372"/>
            <a:ext cx="270864" cy="360645"/>
            <a:chOff x="6248458" y="2869772"/>
            <a:chExt cx="270864" cy="360645"/>
          </a:xfrm>
        </p:grpSpPr>
        <p:sp>
          <p:nvSpPr>
            <p:cNvPr id="10311" name="Google Shape;10311;p6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2" name="Google Shape;10312;p6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3" name="Google Shape;10313;p6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4" name="Google Shape;10314;p6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5" name="Google Shape;10315;p6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6" name="Google Shape;10316;p62"/>
          <p:cNvGrpSpPr/>
          <p:nvPr/>
        </p:nvGrpSpPr>
        <p:grpSpPr>
          <a:xfrm>
            <a:off x="3075928" y="2270398"/>
            <a:ext cx="363243" cy="300675"/>
            <a:chOff x="3075928" y="2445798"/>
            <a:chExt cx="363243" cy="300675"/>
          </a:xfrm>
        </p:grpSpPr>
        <p:sp>
          <p:nvSpPr>
            <p:cNvPr id="10317" name="Google Shape;10317;p6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8" name="Google Shape;10318;p6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9" name="Google Shape;10319;p6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0" name="Google Shape;10320;p6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1" name="Google Shape;10321;p6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2" name="Google Shape;10322;p6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3" name="Google Shape;10323;p6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4" name="Google Shape;10324;p6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5" name="Google Shape;10325;p6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6" name="Google Shape;10326;p6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7" name="Google Shape;10327;p6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28" name="Google Shape;10328;p62"/>
          <p:cNvGrpSpPr/>
          <p:nvPr/>
        </p:nvGrpSpPr>
        <p:grpSpPr>
          <a:xfrm>
            <a:off x="2633105" y="2256459"/>
            <a:ext cx="363243" cy="328585"/>
            <a:chOff x="2633105" y="2431859"/>
            <a:chExt cx="363243" cy="328585"/>
          </a:xfrm>
        </p:grpSpPr>
        <p:sp>
          <p:nvSpPr>
            <p:cNvPr id="10329" name="Google Shape;10329;p6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0" name="Google Shape;10330;p6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1" name="Google Shape;10331;p6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2" name="Google Shape;10332;p6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3" name="Google Shape;10333;p6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4" name="Google Shape;10334;p6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5" name="Google Shape;10335;p6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6" name="Google Shape;10336;p6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37" name="Google Shape;10337;p62"/>
          <p:cNvGrpSpPr/>
          <p:nvPr/>
        </p:nvGrpSpPr>
        <p:grpSpPr>
          <a:xfrm>
            <a:off x="2189142" y="2245910"/>
            <a:ext cx="365904" cy="350064"/>
            <a:chOff x="2189142" y="2421310"/>
            <a:chExt cx="365904" cy="350064"/>
          </a:xfrm>
        </p:grpSpPr>
        <p:sp>
          <p:nvSpPr>
            <p:cNvPr id="10338" name="Google Shape;10338;p6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9" name="Google Shape;10339;p6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0" name="Google Shape;10340;p6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1" name="Google Shape;10341;p6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2" name="Google Shape;10342;p6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3" name="Google Shape;10343;p6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4" name="Google Shape;10344;p6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5" name="Google Shape;10345;p6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6" name="Google Shape;10346;p6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47" name="Google Shape;10347;p6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48" name="Google Shape;10348;p62"/>
          <p:cNvGrpSpPr/>
          <p:nvPr/>
        </p:nvGrpSpPr>
        <p:grpSpPr>
          <a:xfrm>
            <a:off x="3961923" y="2310917"/>
            <a:ext cx="364415" cy="220936"/>
            <a:chOff x="3961923" y="2486317"/>
            <a:chExt cx="364415" cy="220936"/>
          </a:xfrm>
        </p:grpSpPr>
        <p:sp>
          <p:nvSpPr>
            <p:cNvPr id="10349" name="Google Shape;10349;p6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0" name="Google Shape;10350;p6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1" name="Google Shape;10351;p6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2" name="Google Shape;10352;p6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53" name="Google Shape;10353;p6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54" name="Google Shape;10354;p62"/>
          <p:cNvGrpSpPr/>
          <p:nvPr/>
        </p:nvGrpSpPr>
        <p:grpSpPr>
          <a:xfrm>
            <a:off x="1303876" y="2243977"/>
            <a:ext cx="363275" cy="354626"/>
            <a:chOff x="1303876" y="2419377"/>
            <a:chExt cx="363275" cy="354626"/>
          </a:xfrm>
        </p:grpSpPr>
        <p:sp>
          <p:nvSpPr>
            <p:cNvPr id="10355" name="Google Shape;10355;p6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6" name="Google Shape;10356;p6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7" name="Google Shape;10357;p6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8" name="Google Shape;10358;p6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9" name="Google Shape;10359;p6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0" name="Google Shape;10360;p6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1" name="Google Shape;10361;p6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2" name="Google Shape;10362;p6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63" name="Google Shape;10363;p62"/>
          <p:cNvGrpSpPr/>
          <p:nvPr/>
        </p:nvGrpSpPr>
        <p:grpSpPr>
          <a:xfrm>
            <a:off x="861053" y="2239510"/>
            <a:ext cx="362134" cy="363623"/>
            <a:chOff x="861053" y="2414910"/>
            <a:chExt cx="362134" cy="363623"/>
          </a:xfrm>
        </p:grpSpPr>
        <p:sp>
          <p:nvSpPr>
            <p:cNvPr id="10364" name="Google Shape;10364;p6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5" name="Google Shape;10365;p6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6" name="Google Shape;10366;p6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7" name="Google Shape;10367;p6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8" name="Google Shape;10368;p6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69" name="Google Shape;10369;p62"/>
          <p:cNvGrpSpPr/>
          <p:nvPr/>
        </p:nvGrpSpPr>
        <p:grpSpPr>
          <a:xfrm>
            <a:off x="7594288" y="2239859"/>
            <a:ext cx="279513" cy="355735"/>
            <a:chOff x="7594288" y="2415259"/>
            <a:chExt cx="279513" cy="355735"/>
          </a:xfrm>
        </p:grpSpPr>
        <p:sp>
          <p:nvSpPr>
            <p:cNvPr id="10370" name="Google Shape;10370;p6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1" name="Google Shape;10371;p6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2" name="Google Shape;10372;p6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3" name="Google Shape;10373;p6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4" name="Google Shape;10374;p6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5" name="Google Shape;10375;p6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76" name="Google Shape;10376;p62"/>
          <p:cNvGrpSpPr/>
          <p:nvPr/>
        </p:nvGrpSpPr>
        <p:grpSpPr>
          <a:xfrm>
            <a:off x="7145794" y="2240239"/>
            <a:ext cx="278784" cy="355735"/>
            <a:chOff x="7145794" y="2415639"/>
            <a:chExt cx="278784" cy="355735"/>
          </a:xfrm>
        </p:grpSpPr>
        <p:sp>
          <p:nvSpPr>
            <p:cNvPr id="10377" name="Google Shape;10377;p6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8" name="Google Shape;10378;p6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9" name="Google Shape;10379;p6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0" name="Google Shape;10380;p6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1" name="Google Shape;10381;p6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2" name="Google Shape;10382;p6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3" name="Google Shape;10383;p6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4" name="Google Shape;10384;p6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5" name="Google Shape;10385;p6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6" name="Google Shape;10386;p6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87" name="Google Shape;10387;p62"/>
          <p:cNvGrpSpPr/>
          <p:nvPr/>
        </p:nvGrpSpPr>
        <p:grpSpPr>
          <a:xfrm>
            <a:off x="6698441" y="2239130"/>
            <a:ext cx="277644" cy="357984"/>
            <a:chOff x="6698441" y="2414530"/>
            <a:chExt cx="277644" cy="357984"/>
          </a:xfrm>
        </p:grpSpPr>
        <p:sp>
          <p:nvSpPr>
            <p:cNvPr id="10388" name="Google Shape;10388;p6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9" name="Google Shape;10389;p6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0" name="Google Shape;10390;p6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1" name="Google Shape;10391;p6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2" name="Google Shape;10392;p6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3" name="Google Shape;10393;p6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94" name="Google Shape;10394;p62"/>
          <p:cNvGrpSpPr/>
          <p:nvPr/>
        </p:nvGrpSpPr>
        <p:grpSpPr>
          <a:xfrm>
            <a:off x="4897750" y="2240239"/>
            <a:ext cx="279513" cy="357255"/>
            <a:chOff x="4897750" y="2415639"/>
            <a:chExt cx="279513" cy="357255"/>
          </a:xfrm>
        </p:grpSpPr>
        <p:sp>
          <p:nvSpPr>
            <p:cNvPr id="10395" name="Google Shape;10395;p6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6" name="Google Shape;10396;p6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7" name="Google Shape;10397;p6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8" name="Google Shape;10398;p6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9" name="Google Shape;10399;p6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0" name="Google Shape;10400;p6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1" name="Google Shape;10401;p6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2" name="Google Shape;10402;p6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03" name="Google Shape;10403;p62"/>
          <p:cNvGrpSpPr/>
          <p:nvPr/>
        </p:nvGrpSpPr>
        <p:grpSpPr>
          <a:xfrm>
            <a:off x="5812066" y="2240619"/>
            <a:ext cx="264813" cy="353454"/>
            <a:chOff x="5812066" y="2416019"/>
            <a:chExt cx="264813" cy="353454"/>
          </a:xfrm>
        </p:grpSpPr>
        <p:sp>
          <p:nvSpPr>
            <p:cNvPr id="10404" name="Google Shape;10404;p6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5" name="Google Shape;10405;p6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6" name="Google Shape;10406;p6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7" name="Google Shape;10407;p6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8" name="Google Shape;10408;p6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9" name="Google Shape;10409;p6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0" name="Google Shape;10410;p6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11" name="Google Shape;10411;p62"/>
          <p:cNvGrpSpPr/>
          <p:nvPr/>
        </p:nvGrpSpPr>
        <p:grpSpPr>
          <a:xfrm>
            <a:off x="8054820" y="2240999"/>
            <a:ext cx="264433" cy="353454"/>
            <a:chOff x="8054820" y="2416399"/>
            <a:chExt cx="264433" cy="353454"/>
          </a:xfrm>
        </p:grpSpPr>
        <p:sp>
          <p:nvSpPr>
            <p:cNvPr id="10412" name="Google Shape;10412;p6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3" name="Google Shape;10413;p6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4" name="Google Shape;10414;p6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5" name="Google Shape;10415;p6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6" name="Google Shape;10416;p6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7" name="Google Shape;10417;p6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18" name="Google Shape;10418;p62"/>
          <p:cNvGrpSpPr/>
          <p:nvPr/>
        </p:nvGrpSpPr>
        <p:grpSpPr>
          <a:xfrm>
            <a:off x="5356413" y="2237990"/>
            <a:ext cx="271212" cy="361374"/>
            <a:chOff x="5356413" y="2413390"/>
            <a:chExt cx="271212" cy="361374"/>
          </a:xfrm>
        </p:grpSpPr>
        <p:sp>
          <p:nvSpPr>
            <p:cNvPr id="10419" name="Google Shape;10419;p6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0" name="Google Shape;10420;p6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1" name="Google Shape;10421;p6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2" name="Google Shape;10422;p6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3" name="Google Shape;10423;p6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24" name="Google Shape;10424;p62"/>
          <p:cNvGrpSpPr/>
          <p:nvPr/>
        </p:nvGrpSpPr>
        <p:grpSpPr>
          <a:xfrm>
            <a:off x="6255238" y="2236849"/>
            <a:ext cx="271244" cy="360994"/>
            <a:chOff x="6255238" y="2412249"/>
            <a:chExt cx="271244" cy="360994"/>
          </a:xfrm>
        </p:grpSpPr>
        <p:sp>
          <p:nvSpPr>
            <p:cNvPr id="10425" name="Google Shape;10425;p6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6" name="Google Shape;10426;p6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7" name="Google Shape;10427;p6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8" name="Google Shape;10428;p6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9" name="Google Shape;10429;p6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0" name="Google Shape;10430;p6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1" name="Google Shape;10431;p62"/>
          <p:cNvGrpSpPr/>
          <p:nvPr/>
        </p:nvGrpSpPr>
        <p:grpSpPr>
          <a:xfrm>
            <a:off x="2185372" y="1782399"/>
            <a:ext cx="366664" cy="366981"/>
            <a:chOff x="2185372" y="1957799"/>
            <a:chExt cx="366664" cy="366981"/>
          </a:xfrm>
        </p:grpSpPr>
        <p:sp>
          <p:nvSpPr>
            <p:cNvPr id="10432" name="Google Shape;10432;p6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3" name="Google Shape;10433;p6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4" name="Google Shape;10434;p6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5" name="Google Shape;10435;p6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6" name="Google Shape;10436;p6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7" name="Google Shape;10437;p6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8" name="Google Shape;10438;p6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9" name="Google Shape;10439;p6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40" name="Google Shape;10440;p62"/>
          <p:cNvGrpSpPr/>
          <p:nvPr/>
        </p:nvGrpSpPr>
        <p:grpSpPr>
          <a:xfrm>
            <a:off x="1737258" y="1812971"/>
            <a:ext cx="370814" cy="307359"/>
            <a:chOff x="1737258" y="1988371"/>
            <a:chExt cx="370814" cy="307359"/>
          </a:xfrm>
        </p:grpSpPr>
        <p:sp>
          <p:nvSpPr>
            <p:cNvPr id="10441" name="Google Shape;10441;p6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2" name="Google Shape;10442;p6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3" name="Google Shape;10443;p6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4" name="Google Shape;10444;p6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45" name="Google Shape;10445;p62"/>
          <p:cNvGrpSpPr/>
          <p:nvPr/>
        </p:nvGrpSpPr>
        <p:grpSpPr>
          <a:xfrm>
            <a:off x="848983" y="1814111"/>
            <a:ext cx="369294" cy="304350"/>
            <a:chOff x="848983" y="1989511"/>
            <a:chExt cx="369294" cy="304350"/>
          </a:xfrm>
        </p:grpSpPr>
        <p:sp>
          <p:nvSpPr>
            <p:cNvPr id="10446" name="Google Shape;10446;p6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7" name="Google Shape;10447;p6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8" name="Google Shape;10448;p6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9" name="Google Shape;10449;p6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0" name="Google Shape;10450;p6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51" name="Google Shape;10451;p62"/>
          <p:cNvGrpSpPr/>
          <p:nvPr/>
        </p:nvGrpSpPr>
        <p:grpSpPr>
          <a:xfrm>
            <a:off x="3074027" y="1808377"/>
            <a:ext cx="380604" cy="313854"/>
            <a:chOff x="3074027" y="1983777"/>
            <a:chExt cx="380604" cy="313854"/>
          </a:xfrm>
        </p:grpSpPr>
        <p:sp>
          <p:nvSpPr>
            <p:cNvPr id="10452" name="Google Shape;10452;p6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3" name="Google Shape;10453;p6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4" name="Google Shape;10454;p6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5" name="Google Shape;10455;p6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6" name="Google Shape;10456;p6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57" name="Google Shape;10457;p62"/>
          <p:cNvGrpSpPr/>
          <p:nvPr/>
        </p:nvGrpSpPr>
        <p:grpSpPr>
          <a:xfrm>
            <a:off x="3522521" y="1800457"/>
            <a:ext cx="367013" cy="331278"/>
            <a:chOff x="3522521" y="1975857"/>
            <a:chExt cx="367013" cy="331278"/>
          </a:xfrm>
        </p:grpSpPr>
        <p:sp>
          <p:nvSpPr>
            <p:cNvPr id="10458" name="Google Shape;10458;p6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9" name="Google Shape;10459;p6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0" name="Google Shape;10460;p6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1" name="Google Shape;10461;p6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2" name="Google Shape;10462;p6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3" name="Google Shape;10463;p6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4" name="Google Shape;10464;p6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5" name="Google Shape;10465;p62"/>
          <p:cNvGrpSpPr/>
          <p:nvPr/>
        </p:nvGrpSpPr>
        <p:grpSpPr>
          <a:xfrm>
            <a:off x="2630824" y="1801566"/>
            <a:ext cx="368185" cy="330454"/>
            <a:chOff x="2630824" y="1976966"/>
            <a:chExt cx="368185" cy="330454"/>
          </a:xfrm>
        </p:grpSpPr>
        <p:sp>
          <p:nvSpPr>
            <p:cNvPr id="10466" name="Google Shape;10466;p6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7" name="Google Shape;10467;p6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8" name="Google Shape;10468;p6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9" name="Google Shape;10469;p6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0" name="Google Shape;10470;p6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1" name="Google Shape;10471;p6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2" name="Google Shape;10472;p6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3" name="Google Shape;10473;p6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74" name="Google Shape;10474;p62"/>
          <p:cNvGrpSpPr/>
          <p:nvPr/>
        </p:nvGrpSpPr>
        <p:grpSpPr>
          <a:xfrm>
            <a:off x="1293706" y="1791016"/>
            <a:ext cx="369294" cy="350444"/>
            <a:chOff x="1293706" y="1966416"/>
            <a:chExt cx="369294" cy="350444"/>
          </a:xfrm>
        </p:grpSpPr>
        <p:sp>
          <p:nvSpPr>
            <p:cNvPr id="10475" name="Google Shape;10475;p6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6" name="Google Shape;10476;p6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7" name="Google Shape;10477;p6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8" name="Google Shape;10478;p6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9" name="Google Shape;10479;p6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0" name="Google Shape;10480;p6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1" name="Google Shape;10481;p6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2" name="Google Shape;10482;p6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3" name="Google Shape;10483;p62"/>
          <p:cNvGrpSpPr/>
          <p:nvPr/>
        </p:nvGrpSpPr>
        <p:grpSpPr>
          <a:xfrm>
            <a:off x="3967213" y="1800077"/>
            <a:ext cx="368185" cy="331816"/>
            <a:chOff x="3967213" y="1975477"/>
            <a:chExt cx="368185" cy="331816"/>
          </a:xfrm>
        </p:grpSpPr>
        <p:sp>
          <p:nvSpPr>
            <p:cNvPr id="10484" name="Google Shape;10484;p6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5" name="Google Shape;10485;p6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6" name="Google Shape;10486;p6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7" name="Google Shape;10487;p62"/>
          <p:cNvGrpSpPr/>
          <p:nvPr/>
        </p:nvGrpSpPr>
        <p:grpSpPr>
          <a:xfrm>
            <a:off x="8047661" y="1793646"/>
            <a:ext cx="279132" cy="356875"/>
            <a:chOff x="8047661" y="1969046"/>
            <a:chExt cx="279132" cy="356875"/>
          </a:xfrm>
        </p:grpSpPr>
        <p:sp>
          <p:nvSpPr>
            <p:cNvPr id="10488" name="Google Shape;10488;p6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9" name="Google Shape;10489;p6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0" name="Google Shape;10490;p6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1" name="Google Shape;10491;p6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2" name="Google Shape;10492;p62"/>
          <p:cNvGrpSpPr/>
          <p:nvPr/>
        </p:nvGrpSpPr>
        <p:grpSpPr>
          <a:xfrm>
            <a:off x="7596157" y="1792759"/>
            <a:ext cx="279544" cy="358142"/>
            <a:chOff x="7596157" y="1968159"/>
            <a:chExt cx="279544" cy="358142"/>
          </a:xfrm>
        </p:grpSpPr>
        <p:sp>
          <p:nvSpPr>
            <p:cNvPr id="10493" name="Google Shape;10493;p6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4" name="Google Shape;10494;p6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5" name="Google Shape;10495;p6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6" name="Google Shape;10496;p6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7" name="Google Shape;10497;p6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8" name="Google Shape;10498;p6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9" name="Google Shape;10499;p62"/>
          <p:cNvGrpSpPr/>
          <p:nvPr/>
        </p:nvGrpSpPr>
        <p:grpSpPr>
          <a:xfrm>
            <a:off x="7147315" y="1793646"/>
            <a:ext cx="279513" cy="357636"/>
            <a:chOff x="7147315" y="1969046"/>
            <a:chExt cx="279513" cy="357636"/>
          </a:xfrm>
        </p:grpSpPr>
        <p:sp>
          <p:nvSpPr>
            <p:cNvPr id="10500" name="Google Shape;10500;p6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1" name="Google Shape;10501;p6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2" name="Google Shape;10502;p6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3" name="Google Shape;10503;p6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4" name="Google Shape;10504;p6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5" name="Google Shape;10505;p6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6" name="Google Shape;10506;p6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07" name="Google Shape;10507;p62"/>
          <p:cNvGrpSpPr/>
          <p:nvPr/>
        </p:nvGrpSpPr>
        <p:grpSpPr>
          <a:xfrm>
            <a:off x="6697681" y="1792917"/>
            <a:ext cx="280305" cy="359093"/>
            <a:chOff x="6697681" y="1968317"/>
            <a:chExt cx="280305" cy="359093"/>
          </a:xfrm>
        </p:grpSpPr>
        <p:sp>
          <p:nvSpPr>
            <p:cNvPr id="10508" name="Google Shape;10508;p6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9" name="Google Shape;10509;p6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0" name="Google Shape;10510;p6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1" name="Google Shape;10511;p6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2" name="Google Shape;10512;p6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3" name="Google Shape;10513;p6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4" name="Google Shape;10514;p6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15" name="Google Shape;10515;p62"/>
          <p:cNvGrpSpPr/>
          <p:nvPr/>
        </p:nvGrpSpPr>
        <p:grpSpPr>
          <a:xfrm>
            <a:off x="6248839" y="1792537"/>
            <a:ext cx="280273" cy="358744"/>
            <a:chOff x="6248839" y="1967937"/>
            <a:chExt cx="280273" cy="358744"/>
          </a:xfrm>
        </p:grpSpPr>
        <p:sp>
          <p:nvSpPr>
            <p:cNvPr id="10516" name="Google Shape;10516;p6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7" name="Google Shape;10517;p6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8" name="Google Shape;10518;p6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9" name="Google Shape;10519;p6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0" name="Google Shape;10520;p6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1" name="Google Shape;10521;p6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2" name="Google Shape;10522;p62"/>
          <p:cNvGrpSpPr/>
          <p:nvPr/>
        </p:nvGrpSpPr>
        <p:grpSpPr>
          <a:xfrm>
            <a:off x="5801485" y="1793646"/>
            <a:ext cx="279164" cy="357794"/>
            <a:chOff x="5801485" y="1969046"/>
            <a:chExt cx="279164" cy="357794"/>
          </a:xfrm>
        </p:grpSpPr>
        <p:sp>
          <p:nvSpPr>
            <p:cNvPr id="10523" name="Google Shape;10523;p6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4" name="Google Shape;10524;p6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5" name="Google Shape;10525;p6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6" name="Google Shape;10526;p6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7" name="Google Shape;10527;p6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8" name="Google Shape;10528;p6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9" name="Google Shape;10529;p6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0" name="Google Shape;10530;p6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1" name="Google Shape;10531;p6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2" name="Google Shape;10532;p6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3" name="Google Shape;10533;p6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4" name="Google Shape;10534;p6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5" name="Google Shape;10535;p6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36" name="Google Shape;10536;p62"/>
          <p:cNvGrpSpPr/>
          <p:nvPr/>
        </p:nvGrpSpPr>
        <p:grpSpPr>
          <a:xfrm>
            <a:off x="5352643" y="1793646"/>
            <a:ext cx="278404" cy="358364"/>
            <a:chOff x="5352643" y="1969046"/>
            <a:chExt cx="278404" cy="358364"/>
          </a:xfrm>
        </p:grpSpPr>
        <p:sp>
          <p:nvSpPr>
            <p:cNvPr id="10537" name="Google Shape;10537;p6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8" name="Google Shape;10538;p6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9" name="Google Shape;10539;p6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0" name="Google Shape;10540;p6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41" name="Google Shape;10541;p62"/>
          <p:cNvGrpSpPr/>
          <p:nvPr/>
        </p:nvGrpSpPr>
        <p:grpSpPr>
          <a:xfrm>
            <a:off x="4897750" y="1792917"/>
            <a:ext cx="279132" cy="358364"/>
            <a:chOff x="4897750" y="1968317"/>
            <a:chExt cx="279132" cy="358364"/>
          </a:xfrm>
        </p:grpSpPr>
        <p:sp>
          <p:nvSpPr>
            <p:cNvPr id="10542" name="Google Shape;10542;p6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3" name="Google Shape;10543;p6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4" name="Google Shape;10544;p6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5" name="Google Shape;10545;p6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6" name="Google Shape;10546;p6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7" name="Google Shape;10547;p6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8" name="Google Shape;10548;p6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9" name="Google Shape;10549;p6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0" name="Google Shape;10550;p6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1" name="Google Shape;10551;p6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2" name="Google Shape;10552;p6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3" name="Google Shape;10553;p6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4" name="Google Shape;10554;p6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555" name="Google Shape;10555;p6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56" name="Google Shape;10556;p62"/>
          <p:cNvGrpSpPr/>
          <p:nvPr/>
        </p:nvGrpSpPr>
        <p:grpSpPr>
          <a:xfrm>
            <a:off x="1767449" y="1337644"/>
            <a:ext cx="324403" cy="347783"/>
            <a:chOff x="1767449" y="1513044"/>
            <a:chExt cx="324403" cy="347783"/>
          </a:xfrm>
        </p:grpSpPr>
        <p:sp>
          <p:nvSpPr>
            <p:cNvPr id="10557" name="Google Shape;10557;p6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8" name="Google Shape;10558;p6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9" name="Google Shape;10559;p6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0" name="Google Shape;10560;p6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1" name="Google Shape;10561;p6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2" name="Google Shape;10562;p6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3" name="Google Shape;10563;p6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4" name="Google Shape;10564;p6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5" name="Google Shape;10565;p6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6" name="Google Shape;10566;p62"/>
          <p:cNvGrpSpPr/>
          <p:nvPr/>
        </p:nvGrpSpPr>
        <p:grpSpPr>
          <a:xfrm>
            <a:off x="4007193" y="1337327"/>
            <a:ext cx="320633" cy="348100"/>
            <a:chOff x="4007193" y="1512727"/>
            <a:chExt cx="320633" cy="348100"/>
          </a:xfrm>
        </p:grpSpPr>
        <p:sp>
          <p:nvSpPr>
            <p:cNvPr id="10567" name="Google Shape;10567;p6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8" name="Google Shape;10568;p6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9" name="Google Shape;10569;p6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0" name="Google Shape;10570;p6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1" name="Google Shape;10571;p6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2" name="Google Shape;10572;p62"/>
          <p:cNvGrpSpPr/>
          <p:nvPr/>
        </p:nvGrpSpPr>
        <p:grpSpPr>
          <a:xfrm>
            <a:off x="3530425" y="1333347"/>
            <a:ext cx="368175" cy="344594"/>
            <a:chOff x="3530425" y="1508747"/>
            <a:chExt cx="368175" cy="344594"/>
          </a:xfrm>
        </p:grpSpPr>
        <p:sp>
          <p:nvSpPr>
            <p:cNvPr id="10573" name="Google Shape;10573;p6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4" name="Google Shape;10574;p6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5" name="Google Shape;10575;p6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6" name="Google Shape;10576;p6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7" name="Google Shape;10577;p62"/>
          <p:cNvGrpSpPr/>
          <p:nvPr/>
        </p:nvGrpSpPr>
        <p:grpSpPr>
          <a:xfrm>
            <a:off x="3127598" y="1337834"/>
            <a:ext cx="289714" cy="347593"/>
            <a:chOff x="3127598" y="1513234"/>
            <a:chExt cx="289714" cy="347593"/>
          </a:xfrm>
        </p:grpSpPr>
        <p:sp>
          <p:nvSpPr>
            <p:cNvPr id="10578" name="Google Shape;10578;p6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9" name="Google Shape;10579;p6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0" name="Google Shape;10580;p6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1" name="Google Shape;10581;p6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2" name="Google Shape;10582;p6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83" name="Google Shape;10583;p62"/>
          <p:cNvGrpSpPr/>
          <p:nvPr/>
        </p:nvGrpSpPr>
        <p:grpSpPr>
          <a:xfrm>
            <a:off x="2662884" y="1337644"/>
            <a:ext cx="322914" cy="348543"/>
            <a:chOff x="2662884" y="1513044"/>
            <a:chExt cx="322914" cy="348543"/>
          </a:xfrm>
        </p:grpSpPr>
        <p:sp>
          <p:nvSpPr>
            <p:cNvPr id="10584" name="Google Shape;10584;p6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5" name="Google Shape;10585;p6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6" name="Google Shape;10586;p6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7" name="Google Shape;10587;p6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8" name="Google Shape;10588;p6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9" name="Google Shape;10589;p6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0" name="Google Shape;10590;p6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1" name="Google Shape;10591;p6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2" name="Google Shape;10592;p6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3" name="Google Shape;10593;p6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4" name="Google Shape;10594;p62"/>
          <p:cNvGrpSpPr/>
          <p:nvPr/>
        </p:nvGrpSpPr>
        <p:grpSpPr>
          <a:xfrm>
            <a:off x="2232511" y="1337359"/>
            <a:ext cx="299534" cy="348068"/>
            <a:chOff x="2232511" y="1512759"/>
            <a:chExt cx="299534" cy="348068"/>
          </a:xfrm>
        </p:grpSpPr>
        <p:sp>
          <p:nvSpPr>
            <p:cNvPr id="10595" name="Google Shape;10595;p6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6" name="Google Shape;10596;p6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7" name="Google Shape;10597;p6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8" name="Google Shape;10598;p6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9" name="Google Shape;10599;p6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0" name="Google Shape;10600;p6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1" name="Google Shape;10601;p6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2" name="Google Shape;10602;p6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3" name="Google Shape;10603;p6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4" name="Google Shape;10604;p6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5" name="Google Shape;10605;p6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06" name="Google Shape;10606;p62"/>
          <p:cNvGrpSpPr/>
          <p:nvPr/>
        </p:nvGrpSpPr>
        <p:grpSpPr>
          <a:xfrm>
            <a:off x="1331406" y="1337961"/>
            <a:ext cx="301784" cy="348607"/>
            <a:chOff x="1331406" y="1513361"/>
            <a:chExt cx="301784" cy="348607"/>
          </a:xfrm>
        </p:grpSpPr>
        <p:sp>
          <p:nvSpPr>
            <p:cNvPr id="10607" name="Google Shape;10607;p6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8" name="Google Shape;10608;p6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9" name="Google Shape;10609;p6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0" name="Google Shape;10610;p6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1" name="Google Shape;10611;p62"/>
          <p:cNvGrpSpPr/>
          <p:nvPr/>
        </p:nvGrpSpPr>
        <p:grpSpPr>
          <a:xfrm>
            <a:off x="7144274" y="1324814"/>
            <a:ext cx="282174" cy="355735"/>
            <a:chOff x="7144274" y="1500214"/>
            <a:chExt cx="282174" cy="355735"/>
          </a:xfrm>
        </p:grpSpPr>
        <p:sp>
          <p:nvSpPr>
            <p:cNvPr id="10612" name="Google Shape;10612;p6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3" name="Google Shape;10613;p6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4" name="Google Shape;10614;p6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5" name="Google Shape;10615;p6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6" name="Google Shape;10616;p6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7" name="Google Shape;10617;p6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8" name="Google Shape;10618;p62"/>
          <p:cNvGrpSpPr/>
          <p:nvPr/>
        </p:nvGrpSpPr>
        <p:grpSpPr>
          <a:xfrm>
            <a:off x="6685262" y="1324814"/>
            <a:ext cx="289682" cy="354594"/>
            <a:chOff x="6685262" y="1500214"/>
            <a:chExt cx="289682" cy="354594"/>
          </a:xfrm>
        </p:grpSpPr>
        <p:sp>
          <p:nvSpPr>
            <p:cNvPr id="10619" name="Google Shape;10619;p6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0" name="Google Shape;10620;p6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1" name="Google Shape;10621;p6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2" name="Google Shape;10622;p6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3" name="Google Shape;10623;p62"/>
          <p:cNvGrpSpPr/>
          <p:nvPr/>
        </p:nvGrpSpPr>
        <p:grpSpPr>
          <a:xfrm>
            <a:off x="6200938" y="1325194"/>
            <a:ext cx="322154" cy="355355"/>
            <a:chOff x="6200938" y="1500594"/>
            <a:chExt cx="322154" cy="355355"/>
          </a:xfrm>
        </p:grpSpPr>
        <p:sp>
          <p:nvSpPr>
            <p:cNvPr id="10624" name="Google Shape;10624;p6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5" name="Google Shape;10625;p6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6" name="Google Shape;10626;p6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7" name="Google Shape;10627;p6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8" name="Google Shape;10628;p6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9" name="Google Shape;10629;p62"/>
          <p:cNvGrpSpPr/>
          <p:nvPr/>
        </p:nvGrpSpPr>
        <p:grpSpPr>
          <a:xfrm>
            <a:off x="5289631" y="1324814"/>
            <a:ext cx="332355" cy="354974"/>
            <a:chOff x="5289631" y="1500214"/>
            <a:chExt cx="332355" cy="354974"/>
          </a:xfrm>
        </p:grpSpPr>
        <p:sp>
          <p:nvSpPr>
            <p:cNvPr id="10630" name="Google Shape;10630;p6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1" name="Google Shape;10631;p6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2" name="Google Shape;10632;p6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3" name="Google Shape;10633;p6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4" name="Google Shape;10634;p6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5" name="Google Shape;10635;p6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36" name="Google Shape;10636;p62"/>
          <p:cNvGrpSpPr/>
          <p:nvPr/>
        </p:nvGrpSpPr>
        <p:grpSpPr>
          <a:xfrm>
            <a:off x="5748295" y="1324433"/>
            <a:ext cx="323294" cy="356115"/>
            <a:chOff x="5748295" y="1499833"/>
            <a:chExt cx="323294" cy="356115"/>
          </a:xfrm>
        </p:grpSpPr>
        <p:sp>
          <p:nvSpPr>
            <p:cNvPr id="10637" name="Google Shape;10637;p6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8" name="Google Shape;10638;p6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9" name="Google Shape;10639;p6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0" name="Google Shape;10640;p6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1" name="Google Shape;10641;p6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2" name="Google Shape;10642;p6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3" name="Google Shape;10643;p6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4" name="Google Shape;10644;p62"/>
          <p:cNvGrpSpPr/>
          <p:nvPr/>
        </p:nvGrpSpPr>
        <p:grpSpPr>
          <a:xfrm>
            <a:off x="8047661" y="1325637"/>
            <a:ext cx="278404" cy="355260"/>
            <a:chOff x="8047661" y="1501037"/>
            <a:chExt cx="278404" cy="355260"/>
          </a:xfrm>
        </p:grpSpPr>
        <p:sp>
          <p:nvSpPr>
            <p:cNvPr id="10645" name="Google Shape;10645;p6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6" name="Google Shape;10646;p6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7" name="Google Shape;10647;p6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8" name="Google Shape;10648;p6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9" name="Google Shape;10649;p62"/>
          <p:cNvGrpSpPr/>
          <p:nvPr/>
        </p:nvGrpSpPr>
        <p:grpSpPr>
          <a:xfrm>
            <a:off x="4903389" y="1324814"/>
            <a:ext cx="267854" cy="355735"/>
            <a:chOff x="4903389" y="1500214"/>
            <a:chExt cx="267854" cy="355735"/>
          </a:xfrm>
        </p:grpSpPr>
        <p:sp>
          <p:nvSpPr>
            <p:cNvPr id="10650" name="Google Shape;10650;p6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1" name="Google Shape;10651;p6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2" name="Google Shape;10652;p6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3" name="Google Shape;10653;p6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4" name="Google Shape;10654;p6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5" name="Google Shape;10655;p62"/>
          <p:cNvGrpSpPr/>
          <p:nvPr/>
        </p:nvGrpSpPr>
        <p:grpSpPr>
          <a:xfrm>
            <a:off x="7613518" y="1325954"/>
            <a:ext cx="264433" cy="353074"/>
            <a:chOff x="7613518" y="1501354"/>
            <a:chExt cx="264433" cy="353074"/>
          </a:xfrm>
        </p:grpSpPr>
        <p:sp>
          <p:nvSpPr>
            <p:cNvPr id="10656" name="Google Shape;10656;p6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7" name="Google Shape;10657;p6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8" name="Google Shape;10658;p6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9" name="Google Shape;10659;p6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0" name="Google Shape;10660;p6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1" name="Google Shape;10661;p6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62" name="Google Shape;10662;p62"/>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10663" name="Google Shape;10663;p62"/>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667" name="Shape 10667"/>
        <p:cNvGrpSpPr/>
        <p:nvPr/>
      </p:nvGrpSpPr>
      <p:grpSpPr>
        <a:xfrm>
          <a:off x="0" y="0"/>
          <a:ext cx="0" cy="0"/>
          <a:chOff x="0" y="0"/>
          <a:chExt cx="0" cy="0"/>
        </a:xfrm>
      </p:grpSpPr>
      <p:grpSp>
        <p:nvGrpSpPr>
          <p:cNvPr id="10668" name="Google Shape;10668;p63"/>
          <p:cNvGrpSpPr/>
          <p:nvPr/>
        </p:nvGrpSpPr>
        <p:grpSpPr>
          <a:xfrm>
            <a:off x="1757085" y="1325225"/>
            <a:ext cx="371069" cy="359396"/>
            <a:chOff x="1757085" y="1500675"/>
            <a:chExt cx="371069" cy="359396"/>
          </a:xfrm>
        </p:grpSpPr>
        <p:sp>
          <p:nvSpPr>
            <p:cNvPr id="10669" name="Google Shape;10669;p6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0" name="Google Shape;10670;p6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1" name="Google Shape;10671;p6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2" name="Google Shape;10672;p6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3" name="Google Shape;10673;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4" name="Google Shape;10674;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5" name="Google Shape;10675;p6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6" name="Google Shape;10676;p6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7" name="Google Shape;10677;p6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8" name="Google Shape;10678;p6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9" name="Google Shape;10679;p6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0" name="Google Shape;10680;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1" name="Google Shape;10681;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2" name="Google Shape;10682;p6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3" name="Google Shape;10683;p6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4" name="Google Shape;10684;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5" name="Google Shape;10685;p6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6" name="Google Shape;10686;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7" name="Google Shape;10687;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8" name="Google Shape;10688;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9" name="Google Shape;10689;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0" name="Google Shape;10690;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1" name="Google Shape;10691;p6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2" name="Google Shape;10692;p6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3" name="Google Shape;10693;p6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4" name="Google Shape;10694;p6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5" name="Google Shape;10695;p6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6" name="Google Shape;10696;p6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7" name="Google Shape;10697;p6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98" name="Google Shape;10698;p63"/>
          <p:cNvGrpSpPr/>
          <p:nvPr/>
        </p:nvGrpSpPr>
        <p:grpSpPr>
          <a:xfrm>
            <a:off x="2774209" y="1779241"/>
            <a:ext cx="116693" cy="374186"/>
            <a:chOff x="2774209" y="1954691"/>
            <a:chExt cx="116693" cy="374186"/>
          </a:xfrm>
        </p:grpSpPr>
        <p:sp>
          <p:nvSpPr>
            <p:cNvPr id="10699" name="Google Shape;10699;p6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0" name="Google Shape;10700;p6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1" name="Google Shape;10701;p63"/>
          <p:cNvGrpSpPr/>
          <p:nvPr/>
        </p:nvGrpSpPr>
        <p:grpSpPr>
          <a:xfrm>
            <a:off x="4017435" y="1324462"/>
            <a:ext cx="315092" cy="359397"/>
            <a:chOff x="4017435" y="1499912"/>
            <a:chExt cx="315092" cy="359397"/>
          </a:xfrm>
        </p:grpSpPr>
        <p:sp>
          <p:nvSpPr>
            <p:cNvPr id="10702" name="Google Shape;10702;p6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3" name="Google Shape;10703;p6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4" name="Google Shape;10704;p63"/>
          <p:cNvGrpSpPr/>
          <p:nvPr/>
        </p:nvGrpSpPr>
        <p:grpSpPr>
          <a:xfrm>
            <a:off x="3963652" y="1824309"/>
            <a:ext cx="374154" cy="284050"/>
            <a:chOff x="3963652" y="1999759"/>
            <a:chExt cx="374154" cy="284050"/>
          </a:xfrm>
        </p:grpSpPr>
        <p:sp>
          <p:nvSpPr>
            <p:cNvPr id="10705" name="Google Shape;10705;p6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6" name="Google Shape;10706;p6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7" name="Google Shape;10707;p6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8" name="Google Shape;10708;p63"/>
          <p:cNvGrpSpPr/>
          <p:nvPr/>
        </p:nvGrpSpPr>
        <p:grpSpPr>
          <a:xfrm>
            <a:off x="1777536" y="1839416"/>
            <a:ext cx="376444" cy="253772"/>
            <a:chOff x="1777536" y="2014866"/>
            <a:chExt cx="376444" cy="253772"/>
          </a:xfrm>
        </p:grpSpPr>
        <p:sp>
          <p:nvSpPr>
            <p:cNvPr id="10709" name="Google Shape;10709;p6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0" name="Google Shape;10710;p6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1" name="Google Shape;10711;p6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2" name="Google Shape;10712;p6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3" name="Google Shape;10713;p6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4" name="Google Shape;10714;p63"/>
          <p:cNvGrpSpPr/>
          <p:nvPr/>
        </p:nvGrpSpPr>
        <p:grpSpPr>
          <a:xfrm>
            <a:off x="1309875" y="1881876"/>
            <a:ext cx="374154" cy="169680"/>
            <a:chOff x="1309875" y="2057326"/>
            <a:chExt cx="374154" cy="169680"/>
          </a:xfrm>
        </p:grpSpPr>
        <p:sp>
          <p:nvSpPr>
            <p:cNvPr id="10715" name="Google Shape;10715;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6" name="Google Shape;10716;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7" name="Google Shape;10717;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8" name="Google Shape;10718;p6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9" name="Google Shape;10719;p6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0" name="Google Shape;10720;p6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1" name="Google Shape;10721;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2" name="Google Shape;10722;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3" name="Google Shape;10723;p6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4" name="Google Shape;10724;p6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5" name="Google Shape;10725;p6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26" name="Google Shape;10726;p6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27" name="Google Shape;10727;p63"/>
          <p:cNvGrpSpPr/>
          <p:nvPr/>
        </p:nvGrpSpPr>
        <p:grpSpPr>
          <a:xfrm>
            <a:off x="2347450" y="1779114"/>
            <a:ext cx="113639" cy="373168"/>
            <a:chOff x="2347450" y="1954564"/>
            <a:chExt cx="113639" cy="373168"/>
          </a:xfrm>
        </p:grpSpPr>
        <p:sp>
          <p:nvSpPr>
            <p:cNvPr id="10728" name="Google Shape;10728;p6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9" name="Google Shape;10729;p6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30" name="Google Shape;10730;p6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31" name="Google Shape;10731;p63"/>
          <p:cNvGrpSpPr/>
          <p:nvPr/>
        </p:nvGrpSpPr>
        <p:grpSpPr>
          <a:xfrm>
            <a:off x="3110102" y="1324430"/>
            <a:ext cx="330613" cy="358379"/>
            <a:chOff x="3110102" y="1499880"/>
            <a:chExt cx="330613" cy="358379"/>
          </a:xfrm>
        </p:grpSpPr>
        <p:sp>
          <p:nvSpPr>
            <p:cNvPr id="10732" name="Google Shape;10732;p6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3" name="Google Shape;10733;p6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4" name="Google Shape;10734;p6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5" name="Google Shape;10735;p6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6" name="Google Shape;10736;p6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7" name="Google Shape;10737;p6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8" name="Google Shape;10738;p6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39" name="Google Shape;10739;p6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40" name="Google Shape;10740;p63"/>
          <p:cNvGrpSpPr/>
          <p:nvPr/>
        </p:nvGrpSpPr>
        <p:grpSpPr>
          <a:xfrm>
            <a:off x="3485575" y="1824309"/>
            <a:ext cx="373772" cy="284050"/>
            <a:chOff x="3531200" y="1999759"/>
            <a:chExt cx="373772" cy="284050"/>
          </a:xfrm>
        </p:grpSpPr>
        <p:sp>
          <p:nvSpPr>
            <p:cNvPr id="10741" name="Google Shape;10741;p6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2" name="Google Shape;10742;p6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3" name="Google Shape;10743;p6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4" name="Google Shape;10744;p6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5" name="Google Shape;10745;p63"/>
          <p:cNvGrpSpPr/>
          <p:nvPr/>
        </p:nvGrpSpPr>
        <p:grpSpPr>
          <a:xfrm>
            <a:off x="2667058" y="1324843"/>
            <a:ext cx="330231" cy="359015"/>
            <a:chOff x="2667058" y="1500293"/>
            <a:chExt cx="330231" cy="359015"/>
          </a:xfrm>
        </p:grpSpPr>
        <p:sp>
          <p:nvSpPr>
            <p:cNvPr id="10746" name="Google Shape;10746;p6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7" name="Google Shape;10747;p6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8" name="Google Shape;10748;p6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9" name="Google Shape;10749;p6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0" name="Google Shape;10750;p6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1" name="Google Shape;10751;p6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2" name="Google Shape;10752;p6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3" name="Google Shape;10753;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4" name="Google Shape;10754;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5" name="Google Shape;10755;p6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6" name="Google Shape;10756;p6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7" name="Google Shape;10757;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8" name="Google Shape;10758;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9" name="Google Shape;10759;p6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0" name="Google Shape;10760;p6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1" name="Google Shape;10761;p6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2" name="Google Shape;10762;p6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3" name="Google Shape;10763;p6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64" name="Google Shape;10764;p63"/>
          <p:cNvGrpSpPr/>
          <p:nvPr/>
        </p:nvGrpSpPr>
        <p:grpSpPr>
          <a:xfrm>
            <a:off x="3567553" y="1324462"/>
            <a:ext cx="320022" cy="359778"/>
            <a:chOff x="3567553" y="1499912"/>
            <a:chExt cx="320022" cy="359778"/>
          </a:xfrm>
        </p:grpSpPr>
        <p:sp>
          <p:nvSpPr>
            <p:cNvPr id="10765" name="Google Shape;10765;p6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6" name="Google Shape;10766;p6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7" name="Google Shape;10767;p6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8" name="Google Shape;10768;p6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9" name="Google Shape;10769;p6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0" name="Google Shape;10770;p6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71" name="Google Shape;10771;p63"/>
          <p:cNvGrpSpPr/>
          <p:nvPr/>
        </p:nvGrpSpPr>
        <p:grpSpPr>
          <a:xfrm>
            <a:off x="1309875" y="1324462"/>
            <a:ext cx="359015" cy="358633"/>
            <a:chOff x="1309875" y="1499912"/>
            <a:chExt cx="359015" cy="358633"/>
          </a:xfrm>
        </p:grpSpPr>
        <p:sp>
          <p:nvSpPr>
            <p:cNvPr id="10772" name="Google Shape;10772;p6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3" name="Google Shape;10773;p6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4" name="Google Shape;10774;p6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5" name="Google Shape;10775;p6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6" name="Google Shape;10776;p6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7" name="Google Shape;10777;p6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8" name="Google Shape;10778;p6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9" name="Google Shape;10779;p6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0" name="Google Shape;10780;p6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1" name="Google Shape;10781;p63"/>
          <p:cNvGrpSpPr/>
          <p:nvPr/>
        </p:nvGrpSpPr>
        <p:grpSpPr>
          <a:xfrm>
            <a:off x="2219466" y="1324843"/>
            <a:ext cx="330613" cy="359015"/>
            <a:chOff x="2219466" y="1500293"/>
            <a:chExt cx="330613" cy="359015"/>
          </a:xfrm>
        </p:grpSpPr>
        <p:sp>
          <p:nvSpPr>
            <p:cNvPr id="10782" name="Google Shape;10782;p6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3" name="Google Shape;10783;p6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4" name="Google Shape;10784;p63"/>
          <p:cNvGrpSpPr/>
          <p:nvPr/>
        </p:nvGrpSpPr>
        <p:grpSpPr>
          <a:xfrm>
            <a:off x="5343544" y="1333908"/>
            <a:ext cx="244676" cy="351095"/>
            <a:chOff x="5343544" y="1509358"/>
            <a:chExt cx="244676" cy="351095"/>
          </a:xfrm>
        </p:grpSpPr>
        <p:sp>
          <p:nvSpPr>
            <p:cNvPr id="10785" name="Google Shape;10785;p6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6" name="Google Shape;10786;p6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7" name="Google Shape;10787;p6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8" name="Google Shape;10788;p63"/>
          <p:cNvGrpSpPr/>
          <p:nvPr/>
        </p:nvGrpSpPr>
        <p:grpSpPr>
          <a:xfrm>
            <a:off x="4882340" y="1333908"/>
            <a:ext cx="246171" cy="351095"/>
            <a:chOff x="4882340" y="1509358"/>
            <a:chExt cx="246171" cy="351095"/>
          </a:xfrm>
        </p:grpSpPr>
        <p:sp>
          <p:nvSpPr>
            <p:cNvPr id="10789" name="Google Shape;10789;p6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0" name="Google Shape;10790;p6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1" name="Google Shape;10791;p6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2" name="Google Shape;10792;p6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3" name="Google Shape;10793;p6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94" name="Google Shape;10794;p63"/>
          <p:cNvGrpSpPr/>
          <p:nvPr/>
        </p:nvGrpSpPr>
        <p:grpSpPr>
          <a:xfrm>
            <a:off x="6273204" y="1333558"/>
            <a:ext cx="236343" cy="351445"/>
            <a:chOff x="6273204" y="1509008"/>
            <a:chExt cx="236343" cy="351445"/>
          </a:xfrm>
        </p:grpSpPr>
        <p:sp>
          <p:nvSpPr>
            <p:cNvPr id="10795" name="Google Shape;10795;p6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6" name="Google Shape;10796;p6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97" name="Google Shape;10797;p6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98" name="Google Shape;10798;p63"/>
          <p:cNvGrpSpPr/>
          <p:nvPr/>
        </p:nvGrpSpPr>
        <p:grpSpPr>
          <a:xfrm>
            <a:off x="7219530" y="1332794"/>
            <a:ext cx="191625" cy="352209"/>
            <a:chOff x="7219530" y="1508244"/>
            <a:chExt cx="191625" cy="352209"/>
          </a:xfrm>
        </p:grpSpPr>
        <p:sp>
          <p:nvSpPr>
            <p:cNvPr id="10799" name="Google Shape;10799;p6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0" name="Google Shape;10800;p6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1" name="Google Shape;10801;p63"/>
          <p:cNvGrpSpPr/>
          <p:nvPr/>
        </p:nvGrpSpPr>
        <p:grpSpPr>
          <a:xfrm>
            <a:off x="7699309" y="1333176"/>
            <a:ext cx="154922" cy="351827"/>
            <a:chOff x="7699309" y="1508626"/>
            <a:chExt cx="154922" cy="351827"/>
          </a:xfrm>
        </p:grpSpPr>
        <p:sp>
          <p:nvSpPr>
            <p:cNvPr id="10802" name="Google Shape;10802;p6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3" name="Google Shape;10803;p6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4" name="Google Shape;10804;p6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5" name="Google Shape;10805;p6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6" name="Google Shape;10806;p6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7" name="Google Shape;10807;p6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8" name="Google Shape;10808;p6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9" name="Google Shape;10809;p63"/>
          <p:cNvGrpSpPr/>
          <p:nvPr/>
        </p:nvGrpSpPr>
        <p:grpSpPr>
          <a:xfrm>
            <a:off x="8161690" y="1333558"/>
            <a:ext cx="153396" cy="351064"/>
            <a:chOff x="8161690" y="1509008"/>
            <a:chExt cx="153396" cy="351064"/>
          </a:xfrm>
        </p:grpSpPr>
        <p:sp>
          <p:nvSpPr>
            <p:cNvPr id="10810" name="Google Shape;10810;p6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1" name="Google Shape;10811;p6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2" name="Google Shape;10812;p6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3" name="Google Shape;10813;p6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4" name="Google Shape;10814;p63"/>
          <p:cNvGrpSpPr/>
          <p:nvPr/>
        </p:nvGrpSpPr>
        <p:grpSpPr>
          <a:xfrm>
            <a:off x="6746940" y="1333431"/>
            <a:ext cx="213221" cy="352304"/>
            <a:chOff x="6746940" y="1508881"/>
            <a:chExt cx="213221" cy="352304"/>
          </a:xfrm>
        </p:grpSpPr>
        <p:sp>
          <p:nvSpPr>
            <p:cNvPr id="10815" name="Google Shape;10815;p6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6" name="Google Shape;10816;p6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7" name="Google Shape;10817;p6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8" name="Google Shape;10818;p6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9" name="Google Shape;10819;p63"/>
          <p:cNvGrpSpPr/>
          <p:nvPr/>
        </p:nvGrpSpPr>
        <p:grpSpPr>
          <a:xfrm>
            <a:off x="5770336" y="1832165"/>
            <a:ext cx="350682" cy="292097"/>
            <a:chOff x="5770336" y="2007615"/>
            <a:chExt cx="350682" cy="292097"/>
          </a:xfrm>
        </p:grpSpPr>
        <p:sp>
          <p:nvSpPr>
            <p:cNvPr id="10820" name="Google Shape;10820;p6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1" name="Google Shape;10821;p6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2" name="Google Shape;10822;p6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3" name="Google Shape;10823;p6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4" name="Google Shape;10824;p63"/>
          <p:cNvGrpSpPr/>
          <p:nvPr/>
        </p:nvGrpSpPr>
        <p:grpSpPr>
          <a:xfrm>
            <a:off x="5326878" y="1804908"/>
            <a:ext cx="350332" cy="346229"/>
            <a:chOff x="5326878" y="1980358"/>
            <a:chExt cx="350332" cy="346229"/>
          </a:xfrm>
        </p:grpSpPr>
        <p:sp>
          <p:nvSpPr>
            <p:cNvPr id="10825" name="Google Shape;10825;p6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6" name="Google Shape;10826;p6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7" name="Google Shape;10827;p6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8" name="Google Shape;10828;p6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29" name="Google Shape;10829;p6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830" name="Google Shape;10830;p63"/>
          <p:cNvGrpSpPr/>
          <p:nvPr/>
        </p:nvGrpSpPr>
        <p:grpSpPr>
          <a:xfrm>
            <a:off x="4883835" y="1817121"/>
            <a:ext cx="350300" cy="323043"/>
            <a:chOff x="4883835" y="1992571"/>
            <a:chExt cx="350300" cy="323043"/>
          </a:xfrm>
        </p:grpSpPr>
        <p:sp>
          <p:nvSpPr>
            <p:cNvPr id="10831" name="Google Shape;10831;p6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2" name="Google Shape;10832;p6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3" name="Google Shape;10833;p6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4" name="Google Shape;10834;p6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5" name="Google Shape;10835;p6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6" name="Google Shape;10836;p6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37" name="Google Shape;10837;p63"/>
          <p:cNvGrpSpPr/>
          <p:nvPr/>
        </p:nvGrpSpPr>
        <p:grpSpPr>
          <a:xfrm>
            <a:off x="7548967" y="1803477"/>
            <a:ext cx="333285" cy="349950"/>
            <a:chOff x="7548967" y="1978927"/>
            <a:chExt cx="333285" cy="349950"/>
          </a:xfrm>
        </p:grpSpPr>
        <p:sp>
          <p:nvSpPr>
            <p:cNvPr id="10838" name="Google Shape;10838;p6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9" name="Google Shape;10839;p6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0" name="Google Shape;10840;p6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1" name="Google Shape;10841;p6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2" name="Google Shape;10842;p6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3" name="Google Shape;10843;p6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4" name="Google Shape;10844;p6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5" name="Google Shape;10845;p63"/>
          <p:cNvGrpSpPr/>
          <p:nvPr/>
        </p:nvGrpSpPr>
        <p:grpSpPr>
          <a:xfrm>
            <a:off x="6214142" y="1803477"/>
            <a:ext cx="346515" cy="350300"/>
            <a:chOff x="6214142" y="1978927"/>
            <a:chExt cx="346515" cy="350300"/>
          </a:xfrm>
        </p:grpSpPr>
        <p:sp>
          <p:nvSpPr>
            <p:cNvPr id="10846" name="Google Shape;10846;p6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7" name="Google Shape;10847;p6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8" name="Google Shape;10848;p63"/>
          <p:cNvGrpSpPr/>
          <p:nvPr/>
        </p:nvGrpSpPr>
        <p:grpSpPr>
          <a:xfrm>
            <a:off x="7105923" y="1803095"/>
            <a:ext cx="333285" cy="350682"/>
            <a:chOff x="7105923" y="1978545"/>
            <a:chExt cx="333285" cy="350682"/>
          </a:xfrm>
        </p:grpSpPr>
        <p:sp>
          <p:nvSpPr>
            <p:cNvPr id="10849" name="Google Shape;10849;p6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0" name="Google Shape;10850;p6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1" name="Google Shape;10851;p6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2" name="Google Shape;10852;p6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3" name="Google Shape;10853;p6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4" name="Google Shape;10854;p6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5" name="Google Shape;10855;p6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56" name="Google Shape;10856;p6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7" name="Google Shape;10857;p6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858" name="Google Shape;10858;p63"/>
          <p:cNvGrpSpPr/>
          <p:nvPr/>
        </p:nvGrpSpPr>
        <p:grpSpPr>
          <a:xfrm>
            <a:off x="3616406" y="2246902"/>
            <a:ext cx="203393" cy="351827"/>
            <a:chOff x="3616406" y="2422352"/>
            <a:chExt cx="203393" cy="351827"/>
          </a:xfrm>
        </p:grpSpPr>
        <p:sp>
          <p:nvSpPr>
            <p:cNvPr id="10859" name="Google Shape;10859;p6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0" name="Google Shape;10860;p6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61" name="Google Shape;10861;p63"/>
          <p:cNvGrpSpPr/>
          <p:nvPr/>
        </p:nvGrpSpPr>
        <p:grpSpPr>
          <a:xfrm>
            <a:off x="878187" y="2246520"/>
            <a:ext cx="272696" cy="351827"/>
            <a:chOff x="913012" y="2421970"/>
            <a:chExt cx="272696" cy="351827"/>
          </a:xfrm>
        </p:grpSpPr>
        <p:sp>
          <p:nvSpPr>
            <p:cNvPr id="10862" name="Google Shape;10862;p6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3" name="Google Shape;10863;p6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4" name="Google Shape;10864;p6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5" name="Google Shape;10865;p6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66" name="Google Shape;10866;p63"/>
          <p:cNvGrpSpPr/>
          <p:nvPr/>
        </p:nvGrpSpPr>
        <p:grpSpPr>
          <a:xfrm>
            <a:off x="2274743" y="2246902"/>
            <a:ext cx="255649" cy="351445"/>
            <a:chOff x="2274743" y="2422352"/>
            <a:chExt cx="255649" cy="351445"/>
          </a:xfrm>
        </p:grpSpPr>
        <p:sp>
          <p:nvSpPr>
            <p:cNvPr id="10867" name="Google Shape;10867;p6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8" name="Google Shape;10868;p6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9" name="Google Shape;10869;p6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0" name="Google Shape;10870;p63"/>
          <p:cNvGrpSpPr/>
          <p:nvPr/>
        </p:nvGrpSpPr>
        <p:grpSpPr>
          <a:xfrm>
            <a:off x="2708723" y="2245789"/>
            <a:ext cx="246552" cy="352558"/>
            <a:chOff x="2708723" y="2421239"/>
            <a:chExt cx="246552" cy="352558"/>
          </a:xfrm>
        </p:grpSpPr>
        <p:sp>
          <p:nvSpPr>
            <p:cNvPr id="10871" name="Google Shape;10871;p6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2" name="Google Shape;10872;p6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3" name="Google Shape;10873;p63"/>
          <p:cNvGrpSpPr/>
          <p:nvPr/>
        </p:nvGrpSpPr>
        <p:grpSpPr>
          <a:xfrm>
            <a:off x="1835485" y="2246902"/>
            <a:ext cx="259433" cy="350714"/>
            <a:chOff x="1835485" y="2422352"/>
            <a:chExt cx="259433" cy="350714"/>
          </a:xfrm>
        </p:grpSpPr>
        <p:sp>
          <p:nvSpPr>
            <p:cNvPr id="10874" name="Google Shape;10874;p6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5" name="Google Shape;10875;p6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6" name="Google Shape;10876;p6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7" name="Google Shape;10877;p6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8" name="Google Shape;10878;p6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9" name="Google Shape;10879;p6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0" name="Google Shape;10880;p6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81" name="Google Shape;10881;p63"/>
          <p:cNvGrpSpPr/>
          <p:nvPr/>
        </p:nvGrpSpPr>
        <p:grpSpPr>
          <a:xfrm>
            <a:off x="3150240" y="2246902"/>
            <a:ext cx="212489" cy="351445"/>
            <a:chOff x="3150240" y="2422352"/>
            <a:chExt cx="212489" cy="351445"/>
          </a:xfrm>
        </p:grpSpPr>
        <p:sp>
          <p:nvSpPr>
            <p:cNvPr id="10882" name="Google Shape;10882;p6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3" name="Google Shape;10883;p6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84" name="Google Shape;10884;p63"/>
          <p:cNvGrpSpPr/>
          <p:nvPr/>
        </p:nvGrpSpPr>
        <p:grpSpPr>
          <a:xfrm>
            <a:off x="1367060" y="2246679"/>
            <a:ext cx="269261" cy="352050"/>
            <a:chOff x="1367060" y="2422129"/>
            <a:chExt cx="269261" cy="352050"/>
          </a:xfrm>
        </p:grpSpPr>
        <p:sp>
          <p:nvSpPr>
            <p:cNvPr id="10885" name="Google Shape;10885;p6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6" name="Google Shape;10886;p6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7" name="Google Shape;10887;p6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8" name="Google Shape;10888;p6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9" name="Google Shape;10889;p6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0" name="Google Shape;10890;p6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1" name="Google Shape;10891;p6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2" name="Google Shape;10892;p6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3" name="Google Shape;10893;p6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4" name="Google Shape;10894;p6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5" name="Google Shape;10895;p6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6" name="Google Shape;10896;p6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7" name="Google Shape;10897;p6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8" name="Google Shape;10898;p6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99" name="Google Shape;10899;p6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00" name="Google Shape;10900;p63"/>
          <p:cNvGrpSpPr/>
          <p:nvPr/>
        </p:nvGrpSpPr>
        <p:grpSpPr>
          <a:xfrm>
            <a:off x="4882690" y="2249955"/>
            <a:ext cx="274573" cy="350682"/>
            <a:chOff x="4882690" y="2425405"/>
            <a:chExt cx="274573" cy="350682"/>
          </a:xfrm>
        </p:grpSpPr>
        <p:sp>
          <p:nvSpPr>
            <p:cNvPr id="10901" name="Google Shape;10901;p6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2" name="Google Shape;10902;p6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3" name="Google Shape;10903;p63"/>
          <p:cNvGrpSpPr/>
          <p:nvPr/>
        </p:nvGrpSpPr>
        <p:grpSpPr>
          <a:xfrm>
            <a:off x="6627639" y="2268434"/>
            <a:ext cx="355993" cy="313247"/>
            <a:chOff x="6627639" y="2443884"/>
            <a:chExt cx="355993" cy="313247"/>
          </a:xfrm>
        </p:grpSpPr>
        <p:sp>
          <p:nvSpPr>
            <p:cNvPr id="10904" name="Google Shape;10904;p6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5" name="Google Shape;10905;p6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6" name="Google Shape;10906;p6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7" name="Google Shape;10907;p63"/>
          <p:cNvGrpSpPr/>
          <p:nvPr/>
        </p:nvGrpSpPr>
        <p:grpSpPr>
          <a:xfrm>
            <a:off x="6183451" y="2286690"/>
            <a:ext cx="351445" cy="277976"/>
            <a:chOff x="6183451" y="2462140"/>
            <a:chExt cx="351445" cy="277976"/>
          </a:xfrm>
        </p:grpSpPr>
        <p:sp>
          <p:nvSpPr>
            <p:cNvPr id="10908" name="Google Shape;10908;p6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9" name="Google Shape;10909;p6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0" name="Google Shape;10910;p6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1" name="Google Shape;10911;p6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2" name="Google Shape;10912;p6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3" name="Google Shape;10913;p6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4" name="Google Shape;10914;p6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15" name="Google Shape;10915;p63"/>
          <p:cNvGrpSpPr/>
          <p:nvPr/>
        </p:nvGrpSpPr>
        <p:grpSpPr>
          <a:xfrm>
            <a:off x="5735477" y="2254408"/>
            <a:ext cx="353354" cy="341299"/>
            <a:chOff x="5735477" y="2429858"/>
            <a:chExt cx="353354" cy="341299"/>
          </a:xfrm>
        </p:grpSpPr>
        <p:sp>
          <p:nvSpPr>
            <p:cNvPr id="10916" name="Google Shape;10916;p6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7" name="Google Shape;10917;p6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8" name="Google Shape;10918;p6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9" name="Google Shape;10919;p6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0" name="Google Shape;10920;p6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1" name="Google Shape;10921;p6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22" name="Google Shape;10922;p63"/>
          <p:cNvGrpSpPr/>
          <p:nvPr/>
        </p:nvGrpSpPr>
        <p:grpSpPr>
          <a:xfrm>
            <a:off x="5243735" y="2271523"/>
            <a:ext cx="405255" cy="275499"/>
            <a:chOff x="5283337" y="2478774"/>
            <a:chExt cx="358633" cy="243913"/>
          </a:xfrm>
        </p:grpSpPr>
        <p:sp>
          <p:nvSpPr>
            <p:cNvPr id="10923" name="Google Shape;10923;p6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4" name="Google Shape;10924;p6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5" name="Google Shape;10925;p6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6" name="Google Shape;10926;p6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7" name="Google Shape;10927;p6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8" name="Google Shape;10928;p6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9" name="Google Shape;10929;p6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0" name="Google Shape;10930;p6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1" name="Google Shape;10931;p6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2" name="Google Shape;10932;p6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3" name="Google Shape;10933;p6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4" name="Google Shape;10934;p6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5" name="Google Shape;10935;p6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6" name="Google Shape;10936;p6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7" name="Google Shape;10937;p6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8" name="Google Shape;10938;p6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9" name="Google Shape;10939;p6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40" name="Google Shape;10940;p63"/>
          <p:cNvGrpSpPr/>
          <p:nvPr/>
        </p:nvGrpSpPr>
        <p:grpSpPr>
          <a:xfrm>
            <a:off x="7964753" y="2295373"/>
            <a:ext cx="362068" cy="258670"/>
            <a:chOff x="7964753" y="2470823"/>
            <a:chExt cx="362068" cy="258670"/>
          </a:xfrm>
        </p:grpSpPr>
        <p:sp>
          <p:nvSpPr>
            <p:cNvPr id="10941" name="Google Shape;10941;p6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2" name="Google Shape;10942;p6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3" name="Google Shape;10943;p6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4" name="Google Shape;10944;p6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5" name="Google Shape;10945;p6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6" name="Google Shape;10946;p6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7" name="Google Shape;10947;p6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8" name="Google Shape;10948;p6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9" name="Google Shape;10949;p6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0" name="Google Shape;10950;p63"/>
          <p:cNvGrpSpPr/>
          <p:nvPr/>
        </p:nvGrpSpPr>
        <p:grpSpPr>
          <a:xfrm>
            <a:off x="7524349" y="2280997"/>
            <a:ext cx="350332" cy="288948"/>
            <a:chOff x="7524349" y="2456447"/>
            <a:chExt cx="350332" cy="288948"/>
          </a:xfrm>
        </p:grpSpPr>
        <p:sp>
          <p:nvSpPr>
            <p:cNvPr id="10951" name="Google Shape;10951;p6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2" name="Google Shape;10952;p6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3" name="Google Shape;10953;p6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4" name="Google Shape;10954;p6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5" name="Google Shape;10955;p6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6" name="Google Shape;10956;p63"/>
          <p:cNvGrpSpPr/>
          <p:nvPr/>
        </p:nvGrpSpPr>
        <p:grpSpPr>
          <a:xfrm>
            <a:off x="3972749" y="2719143"/>
            <a:ext cx="355230" cy="356725"/>
            <a:chOff x="3972749" y="2894211"/>
            <a:chExt cx="355230" cy="356725"/>
          </a:xfrm>
        </p:grpSpPr>
        <p:sp>
          <p:nvSpPr>
            <p:cNvPr id="10957" name="Google Shape;10957;p6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8" name="Google Shape;10958;p6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9" name="Google Shape;10959;p6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0" name="Google Shape;10960;p6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1" name="Google Shape;10961;p6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62" name="Google Shape;10962;p63"/>
          <p:cNvGrpSpPr/>
          <p:nvPr/>
        </p:nvGrpSpPr>
        <p:grpSpPr>
          <a:xfrm>
            <a:off x="3527797" y="2743553"/>
            <a:ext cx="355993" cy="307904"/>
            <a:chOff x="3527797" y="2918796"/>
            <a:chExt cx="355993" cy="307904"/>
          </a:xfrm>
        </p:grpSpPr>
        <p:sp>
          <p:nvSpPr>
            <p:cNvPr id="10963" name="Google Shape;10963;p6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4" name="Google Shape;10964;p6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5" name="Google Shape;10965;p6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6" name="Google Shape;10966;p6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7" name="Google Shape;10967;p6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8" name="Google Shape;10968;p6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9" name="Google Shape;10969;p6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0" name="Google Shape;10970;p6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1" name="Google Shape;10971;p6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2" name="Google Shape;10972;p6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73" name="Google Shape;10973;p63"/>
          <p:cNvGrpSpPr/>
          <p:nvPr/>
        </p:nvGrpSpPr>
        <p:grpSpPr>
          <a:xfrm>
            <a:off x="3082845" y="2746336"/>
            <a:ext cx="356375" cy="302338"/>
            <a:chOff x="3082845" y="2920959"/>
            <a:chExt cx="356375" cy="302338"/>
          </a:xfrm>
        </p:grpSpPr>
        <p:sp>
          <p:nvSpPr>
            <p:cNvPr id="10974" name="Google Shape;10974;p6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5" name="Google Shape;10975;p6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76" name="Google Shape;10976;p63"/>
          <p:cNvGrpSpPr/>
          <p:nvPr/>
        </p:nvGrpSpPr>
        <p:grpSpPr>
          <a:xfrm>
            <a:off x="2639038" y="2719699"/>
            <a:ext cx="355612" cy="355612"/>
            <a:chOff x="2639038" y="2894942"/>
            <a:chExt cx="355612" cy="355612"/>
          </a:xfrm>
        </p:grpSpPr>
        <p:sp>
          <p:nvSpPr>
            <p:cNvPr id="10977" name="Google Shape;10977;p6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8" name="Google Shape;10978;p6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79" name="Google Shape;10979;p63"/>
          <p:cNvGrpSpPr/>
          <p:nvPr/>
        </p:nvGrpSpPr>
        <p:grpSpPr>
          <a:xfrm>
            <a:off x="2194468" y="2763622"/>
            <a:ext cx="355993" cy="267766"/>
            <a:chOff x="2194468" y="2938865"/>
            <a:chExt cx="355993" cy="267766"/>
          </a:xfrm>
        </p:grpSpPr>
        <p:sp>
          <p:nvSpPr>
            <p:cNvPr id="10980" name="Google Shape;10980;p6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1" name="Google Shape;10981;p6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2" name="Google Shape;10982;p6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3" name="Google Shape;10983;p6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4" name="Google Shape;10984;p6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5" name="Google Shape;10985;p6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6" name="Google Shape;10986;p6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7" name="Google Shape;10987;p6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8" name="Google Shape;10988;p6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9" name="Google Shape;10989;p6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0" name="Google Shape;10990;p6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1" name="Google Shape;10991;p6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2" name="Google Shape;10992;p6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3" name="Google Shape;10993;p6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4" name="Google Shape;10994;p6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5" name="Google Shape;10995;p6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6" name="Google Shape;10996;p6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7" name="Google Shape;10997;p6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8" name="Google Shape;10998;p6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9" name="Google Shape;10999;p6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00" name="Google Shape;11000;p63"/>
          <p:cNvGrpSpPr/>
          <p:nvPr/>
        </p:nvGrpSpPr>
        <p:grpSpPr>
          <a:xfrm>
            <a:off x="1749897" y="2719699"/>
            <a:ext cx="355993" cy="355612"/>
            <a:chOff x="1749897" y="2894561"/>
            <a:chExt cx="355993" cy="355612"/>
          </a:xfrm>
        </p:grpSpPr>
        <p:sp>
          <p:nvSpPr>
            <p:cNvPr id="11001" name="Google Shape;11001;p6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2" name="Google Shape;11002;p6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3" name="Google Shape;11003;p6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4" name="Google Shape;11004;p6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5" name="Google Shape;11005;p6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6" name="Google Shape;11006;p6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7" name="Google Shape;11007;p6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8" name="Google Shape;11008;p6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9" name="Google Shape;11009;p6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0" name="Google Shape;11010;p6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1" name="Google Shape;11011;p6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12" name="Google Shape;11012;p63"/>
          <p:cNvGrpSpPr/>
          <p:nvPr/>
        </p:nvGrpSpPr>
        <p:grpSpPr>
          <a:xfrm>
            <a:off x="1305327" y="2718761"/>
            <a:ext cx="357520" cy="357488"/>
            <a:chOff x="1305327" y="2894211"/>
            <a:chExt cx="357520" cy="357488"/>
          </a:xfrm>
        </p:grpSpPr>
        <p:sp>
          <p:nvSpPr>
            <p:cNvPr id="11013" name="Google Shape;11013;p6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4" name="Google Shape;11014;p6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5" name="Google Shape;11015;p6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6" name="Google Shape;11016;p6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7" name="Google Shape;11017;p6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18" name="Google Shape;11018;p63"/>
          <p:cNvGrpSpPr/>
          <p:nvPr/>
        </p:nvGrpSpPr>
        <p:grpSpPr>
          <a:xfrm>
            <a:off x="853950" y="2720860"/>
            <a:ext cx="364104" cy="353290"/>
            <a:chOff x="853950" y="2894720"/>
            <a:chExt cx="364104" cy="353290"/>
          </a:xfrm>
        </p:grpSpPr>
        <p:sp>
          <p:nvSpPr>
            <p:cNvPr id="11019" name="Google Shape;11019;p6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0" name="Google Shape;11020;p6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1" name="Google Shape;11021;p6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2" name="Google Shape;11022;p6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3" name="Google Shape;11023;p6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4" name="Google Shape;11024;p6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5" name="Google Shape;11025;p6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26" name="Google Shape;11026;p63"/>
          <p:cNvGrpSpPr/>
          <p:nvPr/>
        </p:nvGrpSpPr>
        <p:grpSpPr>
          <a:xfrm>
            <a:off x="7066548" y="2737144"/>
            <a:ext cx="352209" cy="334938"/>
            <a:chOff x="7066548" y="2912594"/>
            <a:chExt cx="352209" cy="334938"/>
          </a:xfrm>
        </p:grpSpPr>
        <p:sp>
          <p:nvSpPr>
            <p:cNvPr id="11027" name="Google Shape;11027;p6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8" name="Google Shape;11028;p6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9" name="Google Shape;11029;p6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0" name="Google Shape;11030;p6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1" name="Google Shape;11031;p6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2" name="Google Shape;11032;p6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33" name="Google Shape;11033;p6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4" name="Google Shape;11034;p6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35" name="Google Shape;11035;p63"/>
          <p:cNvGrpSpPr/>
          <p:nvPr/>
        </p:nvGrpSpPr>
        <p:grpSpPr>
          <a:xfrm>
            <a:off x="7541397" y="2729352"/>
            <a:ext cx="318495" cy="352209"/>
            <a:chOff x="7541397" y="2904802"/>
            <a:chExt cx="318495" cy="352209"/>
          </a:xfrm>
        </p:grpSpPr>
        <p:sp>
          <p:nvSpPr>
            <p:cNvPr id="11036" name="Google Shape;11036;p6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7" name="Google Shape;11037;p6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38" name="Google Shape;11038;p63"/>
          <p:cNvGrpSpPr/>
          <p:nvPr/>
        </p:nvGrpSpPr>
        <p:grpSpPr>
          <a:xfrm>
            <a:off x="8003015" y="2728589"/>
            <a:ext cx="306759" cy="351445"/>
            <a:chOff x="8003015" y="2904039"/>
            <a:chExt cx="306759" cy="351445"/>
          </a:xfrm>
        </p:grpSpPr>
        <p:sp>
          <p:nvSpPr>
            <p:cNvPr id="11039" name="Google Shape;11039;p6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0" name="Google Shape;11040;p6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1" name="Google Shape;11041;p6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2" name="Google Shape;11042;p6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3" name="Google Shape;11043;p6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4" name="Google Shape;11044;p6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45" name="Google Shape;11045;p63"/>
          <p:cNvGrpSpPr/>
          <p:nvPr/>
        </p:nvGrpSpPr>
        <p:grpSpPr>
          <a:xfrm>
            <a:off x="5687770" y="2710046"/>
            <a:ext cx="369638" cy="369606"/>
            <a:chOff x="5687770" y="2885496"/>
            <a:chExt cx="369638" cy="369606"/>
          </a:xfrm>
        </p:grpSpPr>
        <p:sp>
          <p:nvSpPr>
            <p:cNvPr id="11046" name="Google Shape;11046;p6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7" name="Google Shape;11047;p6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8" name="Google Shape;11048;p6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9" name="Google Shape;11049;p6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0" name="Google Shape;11050;p6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1" name="Google Shape;11051;p6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2" name="Google Shape;11052;p6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3" name="Google Shape;11053;p6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4" name="Google Shape;11054;p6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5" name="Google Shape;11055;p6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56" name="Google Shape;11056;p63"/>
          <p:cNvGrpSpPr/>
          <p:nvPr/>
        </p:nvGrpSpPr>
        <p:grpSpPr>
          <a:xfrm>
            <a:off x="4881958" y="2729352"/>
            <a:ext cx="156417" cy="349537"/>
            <a:chOff x="4881958" y="2904802"/>
            <a:chExt cx="156417" cy="349537"/>
          </a:xfrm>
        </p:grpSpPr>
        <p:sp>
          <p:nvSpPr>
            <p:cNvPr id="11057" name="Google Shape;11057;p6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8" name="Google Shape;11058;p6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9" name="Google Shape;11059;p6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0" name="Google Shape;11060;p6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1" name="Google Shape;11061;p6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2" name="Google Shape;11062;p6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3" name="Google Shape;11063;p6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64" name="Google Shape;11064;p63"/>
          <p:cNvGrpSpPr/>
          <p:nvPr/>
        </p:nvGrpSpPr>
        <p:grpSpPr>
          <a:xfrm>
            <a:off x="5230318" y="2711064"/>
            <a:ext cx="371133" cy="367443"/>
            <a:chOff x="5230318" y="2886514"/>
            <a:chExt cx="371133" cy="367443"/>
          </a:xfrm>
        </p:grpSpPr>
        <p:sp>
          <p:nvSpPr>
            <p:cNvPr id="11065" name="Google Shape;11065;p6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6" name="Google Shape;11066;p6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7" name="Google Shape;11067;p6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8" name="Google Shape;11068;p6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9" name="Google Shape;11069;p6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0" name="Google Shape;11070;p6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1" name="Google Shape;11071;p6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2" name="Google Shape;11072;p6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3" name="Google Shape;11073;p6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74" name="Google Shape;11074;p63"/>
          <p:cNvGrpSpPr/>
          <p:nvPr/>
        </p:nvGrpSpPr>
        <p:grpSpPr>
          <a:xfrm>
            <a:off x="5748358" y="3259128"/>
            <a:ext cx="352590" cy="182561"/>
            <a:chOff x="5748358" y="3434578"/>
            <a:chExt cx="352590" cy="182561"/>
          </a:xfrm>
        </p:grpSpPr>
        <p:sp>
          <p:nvSpPr>
            <p:cNvPr id="11075" name="Google Shape;11075;p6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6" name="Google Shape;11076;p6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7" name="Google Shape;11077;p6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8" name="Google Shape;11078;p6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9" name="Google Shape;11079;p6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0" name="Google Shape;11080;p6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81" name="Google Shape;11081;p63"/>
          <p:cNvGrpSpPr/>
          <p:nvPr/>
        </p:nvGrpSpPr>
        <p:grpSpPr>
          <a:xfrm>
            <a:off x="862283" y="4099321"/>
            <a:ext cx="341204" cy="359301"/>
            <a:chOff x="862283" y="4274771"/>
            <a:chExt cx="341204" cy="359301"/>
          </a:xfrm>
        </p:grpSpPr>
        <p:sp>
          <p:nvSpPr>
            <p:cNvPr id="11082" name="Google Shape;11082;p6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3" name="Google Shape;11083;p6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4" name="Google Shape;11084;p6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85" name="Google Shape;11085;p63"/>
          <p:cNvGrpSpPr/>
          <p:nvPr/>
        </p:nvGrpSpPr>
        <p:grpSpPr>
          <a:xfrm>
            <a:off x="1396957" y="4111915"/>
            <a:ext cx="301861" cy="332871"/>
            <a:chOff x="1396957" y="4287365"/>
            <a:chExt cx="301861" cy="332871"/>
          </a:xfrm>
        </p:grpSpPr>
        <p:sp>
          <p:nvSpPr>
            <p:cNvPr id="11086" name="Google Shape;11086;p6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7" name="Google Shape;11087;p6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8" name="Google Shape;11088;p6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9" name="Google Shape;11089;p6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0" name="Google Shape;11090;p6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1" name="Google Shape;11091;p6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2" name="Google Shape;11092;p6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3" name="Google Shape;11093;p6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4" name="Google Shape;11094;p6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5" name="Google Shape;11095;p6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6" name="Google Shape;11096;p6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7" name="Google Shape;11097;p6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8" name="Google Shape;11098;p6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9" name="Google Shape;11099;p6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0" name="Google Shape;11100;p6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01" name="Google Shape;11101;p63"/>
          <p:cNvGrpSpPr/>
          <p:nvPr/>
        </p:nvGrpSpPr>
        <p:grpSpPr>
          <a:xfrm>
            <a:off x="1865381" y="4102056"/>
            <a:ext cx="396131" cy="355612"/>
            <a:chOff x="1865381" y="4277506"/>
            <a:chExt cx="396131" cy="355612"/>
          </a:xfrm>
        </p:grpSpPr>
        <p:sp>
          <p:nvSpPr>
            <p:cNvPr id="11102" name="Google Shape;11102;p6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3" name="Google Shape;11103;p6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4" name="Google Shape;11104;p6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5" name="Google Shape;11105;p6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6" name="Google Shape;11106;p6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7" name="Google Shape;11107;p6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08" name="Google Shape;11108;p63"/>
          <p:cNvGrpSpPr/>
          <p:nvPr/>
        </p:nvGrpSpPr>
        <p:grpSpPr>
          <a:xfrm>
            <a:off x="2411823" y="4128549"/>
            <a:ext cx="334398" cy="299953"/>
            <a:chOff x="2411823" y="4303999"/>
            <a:chExt cx="334398" cy="299953"/>
          </a:xfrm>
        </p:grpSpPr>
        <p:sp>
          <p:nvSpPr>
            <p:cNvPr id="11109" name="Google Shape;11109;p6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0" name="Google Shape;11110;p6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1" name="Google Shape;11111;p6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2" name="Google Shape;11112;p6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3" name="Google Shape;11113;p6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4" name="Google Shape;11114;p6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5" name="Google Shape;11115;p6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16" name="Google Shape;11116;p63"/>
          <p:cNvGrpSpPr/>
          <p:nvPr/>
        </p:nvGrpSpPr>
        <p:grpSpPr>
          <a:xfrm>
            <a:off x="2903337" y="4103582"/>
            <a:ext cx="382519" cy="350682"/>
            <a:chOff x="2903337" y="4279032"/>
            <a:chExt cx="382519" cy="350682"/>
          </a:xfrm>
        </p:grpSpPr>
        <p:sp>
          <p:nvSpPr>
            <p:cNvPr id="11117" name="Google Shape;11117;p6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8" name="Google Shape;11118;p6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9" name="Google Shape;11119;p6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0" name="Google Shape;11120;p6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1" name="Google Shape;11121;p6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2" name="Google Shape;11122;p6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3" name="Google Shape;11123;p6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4" name="Google Shape;11124;p6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5" name="Google Shape;11125;p6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6" name="Google Shape;11126;p6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7" name="Google Shape;11127;p6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8" name="Google Shape;11128;p6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9" name="Google Shape;11129;p6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0" name="Google Shape;11130;p6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1" name="Google Shape;11131;p6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32" name="Google Shape;11132;p63"/>
          <p:cNvGrpSpPr/>
          <p:nvPr/>
        </p:nvGrpSpPr>
        <p:grpSpPr>
          <a:xfrm>
            <a:off x="3933342" y="4140317"/>
            <a:ext cx="383632" cy="276449"/>
            <a:chOff x="3933342" y="4315767"/>
            <a:chExt cx="383632" cy="276449"/>
          </a:xfrm>
        </p:grpSpPr>
        <p:sp>
          <p:nvSpPr>
            <p:cNvPr id="11133" name="Google Shape;11133;p6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4" name="Google Shape;11134;p6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5" name="Google Shape;11135;p6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6" name="Google Shape;11136;p6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7" name="Google Shape;11137;p6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8" name="Google Shape;11138;p6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39" name="Google Shape;11139;p63"/>
          <p:cNvGrpSpPr/>
          <p:nvPr/>
        </p:nvGrpSpPr>
        <p:grpSpPr>
          <a:xfrm>
            <a:off x="3441065" y="4127055"/>
            <a:ext cx="337069" cy="302593"/>
            <a:chOff x="3441065" y="4302505"/>
            <a:chExt cx="337069" cy="302593"/>
          </a:xfrm>
        </p:grpSpPr>
        <p:sp>
          <p:nvSpPr>
            <p:cNvPr id="11140" name="Google Shape;11140;p6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1" name="Google Shape;11141;p6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2" name="Google Shape;11142;p6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3" name="Google Shape;11143;p6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4" name="Google Shape;11144;p6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5" name="Google Shape;11145;p6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6" name="Google Shape;11146;p6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7" name="Google Shape;11147;p6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8" name="Google Shape;11148;p6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9" name="Google Shape;11149;p6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0" name="Google Shape;11150;p6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1" name="Google Shape;11151;p6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2" name="Google Shape;11152;p6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53" name="Google Shape;11153;p63"/>
          <p:cNvGrpSpPr/>
          <p:nvPr/>
        </p:nvGrpSpPr>
        <p:grpSpPr>
          <a:xfrm>
            <a:off x="3532345" y="3187185"/>
            <a:ext cx="339328" cy="336274"/>
            <a:chOff x="3532345" y="3362635"/>
            <a:chExt cx="339328" cy="336274"/>
          </a:xfrm>
        </p:grpSpPr>
        <p:sp>
          <p:nvSpPr>
            <p:cNvPr id="11154" name="Google Shape;11154;p6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5" name="Google Shape;11155;p6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6" name="Google Shape;11156;p6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7" name="Google Shape;11157;p6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8" name="Google Shape;11158;p6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159" name="Google Shape;11159;p6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160" name="Google Shape;11160;p63"/>
          <p:cNvGrpSpPr/>
          <p:nvPr/>
        </p:nvGrpSpPr>
        <p:grpSpPr>
          <a:xfrm>
            <a:off x="1883955" y="3633250"/>
            <a:ext cx="162873" cy="351445"/>
            <a:chOff x="1883955" y="3808700"/>
            <a:chExt cx="162873" cy="351445"/>
          </a:xfrm>
        </p:grpSpPr>
        <p:sp>
          <p:nvSpPr>
            <p:cNvPr id="11161" name="Google Shape;11161;p6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2" name="Google Shape;11162;p6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63" name="Google Shape;11163;p63"/>
          <p:cNvGrpSpPr/>
          <p:nvPr/>
        </p:nvGrpSpPr>
        <p:grpSpPr>
          <a:xfrm>
            <a:off x="939156" y="3633759"/>
            <a:ext cx="192007" cy="351318"/>
            <a:chOff x="939156" y="3809209"/>
            <a:chExt cx="192007" cy="351318"/>
          </a:xfrm>
        </p:grpSpPr>
        <p:sp>
          <p:nvSpPr>
            <p:cNvPr id="11164" name="Google Shape;11164;p6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5" name="Google Shape;11165;p6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66" name="Google Shape;11166;p63"/>
          <p:cNvGrpSpPr/>
          <p:nvPr/>
        </p:nvGrpSpPr>
        <p:grpSpPr>
          <a:xfrm>
            <a:off x="2306167" y="3634395"/>
            <a:ext cx="193915" cy="349155"/>
            <a:chOff x="2306167" y="3809845"/>
            <a:chExt cx="193915" cy="349155"/>
          </a:xfrm>
        </p:grpSpPr>
        <p:sp>
          <p:nvSpPr>
            <p:cNvPr id="11167" name="Google Shape;11167;p6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8" name="Google Shape;11168;p6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9" name="Google Shape;11169;p6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0" name="Google Shape;11170;p6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1" name="Google Shape;11171;p6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2" name="Google Shape;11172;p6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3" name="Google Shape;11173;p6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74" name="Google Shape;11174;p63"/>
          <p:cNvGrpSpPr/>
          <p:nvPr/>
        </p:nvGrpSpPr>
        <p:grpSpPr>
          <a:xfrm>
            <a:off x="1323901" y="3631723"/>
            <a:ext cx="356343" cy="356757"/>
            <a:chOff x="1323901" y="3807173"/>
            <a:chExt cx="356343" cy="356757"/>
          </a:xfrm>
        </p:grpSpPr>
        <p:sp>
          <p:nvSpPr>
            <p:cNvPr id="11175" name="Google Shape;11175;p6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6" name="Google Shape;11176;p6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7" name="Google Shape;11177;p6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8" name="Google Shape;11178;p6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9" name="Google Shape;11179;p6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0" name="Google Shape;11180;p6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1" name="Google Shape;11181;p6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2" name="Google Shape;11182;p6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3" name="Google Shape;11183;p6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4" name="Google Shape;11184;p6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5" name="Google Shape;11185;p6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6" name="Google Shape;11186;p6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7" name="Google Shape;11187;p6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8" name="Google Shape;11188;p6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9" name="Google Shape;11189;p6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0" name="Google Shape;11190;p6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1" name="Google Shape;11191;p6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2" name="Google Shape;11192;p6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3" name="Google Shape;11193;p6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4" name="Google Shape;11194;p6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5" name="Google Shape;11195;p6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6" name="Google Shape;11196;p6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7" name="Google Shape;11197;p6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8" name="Google Shape;11198;p6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199" name="Google Shape;11199;p6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00" name="Google Shape;11200;p63"/>
          <p:cNvGrpSpPr/>
          <p:nvPr/>
        </p:nvGrpSpPr>
        <p:grpSpPr>
          <a:xfrm>
            <a:off x="859262" y="3178470"/>
            <a:ext cx="306759" cy="351445"/>
            <a:chOff x="859262" y="3353920"/>
            <a:chExt cx="306759" cy="351445"/>
          </a:xfrm>
        </p:grpSpPr>
        <p:sp>
          <p:nvSpPr>
            <p:cNvPr id="11201" name="Google Shape;11201;p6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2" name="Google Shape;11202;p6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3" name="Google Shape;11203;p6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4" name="Google Shape;11204;p6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5" name="Google Shape;11205;p6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06" name="Google Shape;11206;p6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07" name="Google Shape;11207;p63"/>
          <p:cNvGrpSpPr/>
          <p:nvPr/>
        </p:nvGrpSpPr>
        <p:grpSpPr>
          <a:xfrm>
            <a:off x="3967437" y="3661652"/>
            <a:ext cx="364708" cy="295405"/>
            <a:chOff x="3967437" y="3837102"/>
            <a:chExt cx="364708" cy="295405"/>
          </a:xfrm>
        </p:grpSpPr>
        <p:sp>
          <p:nvSpPr>
            <p:cNvPr id="11208" name="Google Shape;11208;p6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9" name="Google Shape;11209;p6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0" name="Google Shape;11210;p6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1" name="Google Shape;11211;p6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2" name="Google Shape;11212;p6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13" name="Google Shape;11213;p6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4" name="Google Shape;11214;p6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5" name="Google Shape;11215;p6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16" name="Google Shape;11216;p63"/>
          <p:cNvGrpSpPr/>
          <p:nvPr/>
        </p:nvGrpSpPr>
        <p:grpSpPr>
          <a:xfrm>
            <a:off x="5811827" y="3631001"/>
            <a:ext cx="283743" cy="308444"/>
            <a:chOff x="5964227" y="3858701"/>
            <a:chExt cx="283743" cy="308444"/>
          </a:xfrm>
        </p:grpSpPr>
        <p:sp>
          <p:nvSpPr>
            <p:cNvPr id="11217" name="Google Shape;11217;p6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8" name="Google Shape;11218;p6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9" name="Google Shape;11219;p6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0" name="Google Shape;11220;p6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21" name="Google Shape;11221;p63"/>
          <p:cNvGrpSpPr/>
          <p:nvPr/>
        </p:nvGrpSpPr>
        <p:grpSpPr>
          <a:xfrm>
            <a:off x="6243508" y="3697623"/>
            <a:ext cx="320372" cy="213602"/>
            <a:chOff x="6395908" y="3873073"/>
            <a:chExt cx="320372" cy="213602"/>
          </a:xfrm>
        </p:grpSpPr>
        <p:sp>
          <p:nvSpPr>
            <p:cNvPr id="11222" name="Google Shape;11222;p6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3" name="Google Shape;11223;p6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4" name="Google Shape;11224;p6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5" name="Google Shape;11225;p6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6" name="Google Shape;11226;p6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7" name="Google Shape;11227;p6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8" name="Google Shape;11228;p6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9" name="Google Shape;11229;p6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0" name="Google Shape;11230;p6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1" name="Google Shape;11231;p6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32" name="Google Shape;11232;p63"/>
          <p:cNvGrpSpPr/>
          <p:nvPr/>
        </p:nvGrpSpPr>
        <p:grpSpPr>
          <a:xfrm>
            <a:off x="7262890" y="3627366"/>
            <a:ext cx="357138" cy="352018"/>
            <a:chOff x="7415290" y="3802816"/>
            <a:chExt cx="357138" cy="352018"/>
          </a:xfrm>
        </p:grpSpPr>
        <p:sp>
          <p:nvSpPr>
            <p:cNvPr id="11233" name="Google Shape;11233;p6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4" name="Google Shape;11234;p6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5" name="Google Shape;11235;p6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6" name="Google Shape;11236;p6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7" name="Google Shape;11237;p6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8" name="Google Shape;11238;p6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9" name="Google Shape;11239;p6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0" name="Google Shape;11240;p6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41" name="Google Shape;11241;p63"/>
          <p:cNvGrpSpPr/>
          <p:nvPr/>
        </p:nvGrpSpPr>
        <p:grpSpPr>
          <a:xfrm>
            <a:off x="6737312" y="3657963"/>
            <a:ext cx="355230" cy="293401"/>
            <a:chOff x="6889712" y="3833413"/>
            <a:chExt cx="355230" cy="293401"/>
          </a:xfrm>
        </p:grpSpPr>
        <p:sp>
          <p:nvSpPr>
            <p:cNvPr id="11242" name="Google Shape;11242;p6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3" name="Google Shape;11243;p6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4" name="Google Shape;11244;p6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5" name="Google Shape;11245;p6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6" name="Google Shape;11246;p6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47" name="Google Shape;11247;p63"/>
          <p:cNvGrpSpPr/>
          <p:nvPr/>
        </p:nvGrpSpPr>
        <p:grpSpPr>
          <a:xfrm>
            <a:off x="7707152" y="3660420"/>
            <a:ext cx="282318" cy="337168"/>
            <a:chOff x="1635875" y="237775"/>
            <a:chExt cx="4370250" cy="5219325"/>
          </a:xfrm>
        </p:grpSpPr>
        <p:sp>
          <p:nvSpPr>
            <p:cNvPr id="11248" name="Google Shape;11248;p6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9" name="Google Shape;11249;p6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50" name="Google Shape;11250;p63"/>
          <p:cNvGrpSpPr/>
          <p:nvPr/>
        </p:nvGrpSpPr>
        <p:grpSpPr>
          <a:xfrm>
            <a:off x="3103963" y="3185690"/>
            <a:ext cx="297886" cy="337578"/>
            <a:chOff x="3103963" y="3361140"/>
            <a:chExt cx="297886" cy="337578"/>
          </a:xfrm>
        </p:grpSpPr>
        <p:sp>
          <p:nvSpPr>
            <p:cNvPr id="11251" name="Google Shape;11251;p6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2" name="Google Shape;11252;p6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3" name="Google Shape;11253;p6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4" name="Google Shape;11254;p6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5" name="Google Shape;11255;p6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6" name="Google Shape;11256;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7" name="Google Shape;11257;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8" name="Google Shape;11258;p6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9" name="Google Shape;11259;p6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0" name="Google Shape;11260;p6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1" name="Google Shape;11261;p6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2" name="Google Shape;11262;p6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3" name="Google Shape;11263;p6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4" name="Google Shape;11264;p6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5" name="Google Shape;11265;p6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6" name="Google Shape;11266;p6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7" name="Google Shape;11267;p6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8" name="Google Shape;11268;p6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9" name="Google Shape;11269;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0" name="Google Shape;11270;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1" name="Google Shape;11271;p6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2" name="Google Shape;11272;p6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3" name="Google Shape;11273;p6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4" name="Google Shape;11274;p6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5" name="Google Shape;11275;p63"/>
          <p:cNvGrpSpPr/>
          <p:nvPr/>
        </p:nvGrpSpPr>
        <p:grpSpPr>
          <a:xfrm>
            <a:off x="2667821" y="3185658"/>
            <a:ext cx="273046" cy="337801"/>
            <a:chOff x="2667821" y="3361108"/>
            <a:chExt cx="273046" cy="337801"/>
          </a:xfrm>
        </p:grpSpPr>
        <p:sp>
          <p:nvSpPr>
            <p:cNvPr id="11276" name="Google Shape;11276;p6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7" name="Google Shape;11277;p6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8" name="Google Shape;11278;p6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9" name="Google Shape;11279;p6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0" name="Google Shape;11280;p6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1" name="Google Shape;11281;p6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2" name="Google Shape;11282;p6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3" name="Google Shape;11283;p6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4" name="Google Shape;11284;p6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5" name="Google Shape;11285;p6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6" name="Google Shape;11286;p6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7" name="Google Shape;11287;p6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8" name="Google Shape;11288;p6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9" name="Google Shape;11289;p6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0" name="Google Shape;11290;p6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1" name="Google Shape;11291;p6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2" name="Google Shape;11292;p6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3" name="Google Shape;11293;p6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4" name="Google Shape;11294;p6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95" name="Google Shape;11295;p63"/>
          <p:cNvGrpSpPr/>
          <p:nvPr/>
        </p:nvGrpSpPr>
        <p:grpSpPr>
          <a:xfrm>
            <a:off x="2212469" y="3184863"/>
            <a:ext cx="282715" cy="338660"/>
            <a:chOff x="2212469" y="3360313"/>
            <a:chExt cx="282715" cy="338660"/>
          </a:xfrm>
        </p:grpSpPr>
        <p:sp>
          <p:nvSpPr>
            <p:cNvPr id="11296" name="Google Shape;11296;p6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7" name="Google Shape;11297;p6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8" name="Google Shape;11298;p6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99" name="Google Shape;11299;p63"/>
          <p:cNvGrpSpPr/>
          <p:nvPr/>
        </p:nvGrpSpPr>
        <p:grpSpPr>
          <a:xfrm>
            <a:off x="1768821" y="3185658"/>
            <a:ext cx="278739" cy="339073"/>
            <a:chOff x="1768821" y="3361108"/>
            <a:chExt cx="278739" cy="339073"/>
          </a:xfrm>
        </p:grpSpPr>
        <p:sp>
          <p:nvSpPr>
            <p:cNvPr id="11300" name="Google Shape;11300;p6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1" name="Google Shape;11301;p6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2" name="Google Shape;11302;p6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3" name="Google Shape;11303;p6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4" name="Google Shape;11304;p6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5" name="Google Shape;11305;p6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6" name="Google Shape;11306;p6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7" name="Google Shape;11307;p6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8" name="Google Shape;11308;p6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9" name="Google Shape;11309;p6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0" name="Google Shape;11310;p6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11" name="Google Shape;11311;p63"/>
          <p:cNvGrpSpPr/>
          <p:nvPr/>
        </p:nvGrpSpPr>
        <p:grpSpPr>
          <a:xfrm>
            <a:off x="5337883" y="3161423"/>
            <a:ext cx="307141" cy="376826"/>
            <a:chOff x="5337883" y="3336873"/>
            <a:chExt cx="307141" cy="376826"/>
          </a:xfrm>
        </p:grpSpPr>
        <p:sp>
          <p:nvSpPr>
            <p:cNvPr id="11312" name="Google Shape;11312;p6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3" name="Google Shape;11313;p6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14" name="Google Shape;11314;p63"/>
          <p:cNvGrpSpPr/>
          <p:nvPr/>
        </p:nvGrpSpPr>
        <p:grpSpPr>
          <a:xfrm>
            <a:off x="4883835" y="3161805"/>
            <a:ext cx="323425" cy="377557"/>
            <a:chOff x="4883835" y="3337255"/>
            <a:chExt cx="323425" cy="377557"/>
          </a:xfrm>
        </p:grpSpPr>
        <p:sp>
          <p:nvSpPr>
            <p:cNvPr id="11315" name="Google Shape;11315;p6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6" name="Google Shape;11316;p6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7" name="Google Shape;11317;p6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18" name="Google Shape;11318;p63"/>
          <p:cNvGrpSpPr/>
          <p:nvPr/>
        </p:nvGrpSpPr>
        <p:grpSpPr>
          <a:xfrm>
            <a:off x="6193310" y="3231839"/>
            <a:ext cx="352590" cy="237488"/>
            <a:chOff x="6193310" y="3407289"/>
            <a:chExt cx="352590" cy="237488"/>
          </a:xfrm>
        </p:grpSpPr>
        <p:sp>
          <p:nvSpPr>
            <p:cNvPr id="11319" name="Google Shape;11319;p6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0" name="Google Shape;11320;p6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1" name="Google Shape;11321;p6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2" name="Google Shape;11322;p6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3" name="Google Shape;11323;p6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4" name="Google Shape;11324;p63"/>
          <p:cNvGrpSpPr/>
          <p:nvPr/>
        </p:nvGrpSpPr>
        <p:grpSpPr>
          <a:xfrm>
            <a:off x="6637117" y="3222393"/>
            <a:ext cx="353735" cy="254504"/>
            <a:chOff x="6637117" y="3397843"/>
            <a:chExt cx="353735" cy="254504"/>
          </a:xfrm>
        </p:grpSpPr>
        <p:sp>
          <p:nvSpPr>
            <p:cNvPr id="11325" name="Google Shape;11325;p6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6" name="Google Shape;11326;p6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7" name="Google Shape;11327;p6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8" name="Google Shape;11328;p6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9" name="Google Shape;11329;p6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0" name="Google Shape;11330;p6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31" name="Google Shape;11331;p63"/>
          <p:cNvGrpSpPr/>
          <p:nvPr/>
        </p:nvGrpSpPr>
        <p:grpSpPr>
          <a:xfrm>
            <a:off x="7075994" y="3174081"/>
            <a:ext cx="360637" cy="352336"/>
            <a:chOff x="7075994" y="3349531"/>
            <a:chExt cx="360637" cy="352336"/>
          </a:xfrm>
        </p:grpSpPr>
        <p:sp>
          <p:nvSpPr>
            <p:cNvPr id="11332" name="Google Shape;11332;p6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3" name="Google Shape;11333;p6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4" name="Google Shape;11334;p6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5" name="Google Shape;11335;p6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6" name="Google Shape;11336;p6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7" name="Google Shape;11337;p6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8" name="Google Shape;11338;p6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39" name="Google Shape;11339;p63"/>
          <p:cNvGrpSpPr/>
          <p:nvPr/>
        </p:nvGrpSpPr>
        <p:grpSpPr>
          <a:xfrm>
            <a:off x="7651983" y="3173731"/>
            <a:ext cx="107183" cy="352399"/>
            <a:chOff x="7651983" y="3349181"/>
            <a:chExt cx="107183" cy="352399"/>
          </a:xfrm>
        </p:grpSpPr>
        <p:sp>
          <p:nvSpPr>
            <p:cNvPr id="11340" name="Google Shape;11340;p6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1" name="Google Shape;11341;p6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42" name="Google Shape;11342;p63"/>
          <p:cNvGrpSpPr/>
          <p:nvPr/>
        </p:nvGrpSpPr>
        <p:grpSpPr>
          <a:xfrm>
            <a:off x="7973468" y="3206872"/>
            <a:ext cx="352590" cy="287072"/>
            <a:chOff x="7973468" y="3382322"/>
            <a:chExt cx="352590" cy="287072"/>
          </a:xfrm>
        </p:grpSpPr>
        <p:sp>
          <p:nvSpPr>
            <p:cNvPr id="11343" name="Google Shape;11343;p6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4" name="Google Shape;11344;p6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5" name="Google Shape;11345;p6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6" name="Google Shape;11346;p6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7" name="Google Shape;11347;p6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8" name="Google Shape;11348;p6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9" name="Google Shape;11349;p6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0" name="Google Shape;11350;p6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1" name="Google Shape;11351;p6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2" name="Google Shape;11352;p6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3" name="Google Shape;11353;p6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4" name="Google Shape;11354;p6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55" name="Google Shape;11355;p6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11356" name="Google Shape;11356;p6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1360" name="Shape 11360"/>
        <p:cNvGrpSpPr/>
        <p:nvPr/>
      </p:nvGrpSpPr>
      <p:grpSpPr>
        <a:xfrm>
          <a:off x="0" y="0"/>
          <a:ext cx="0" cy="0"/>
          <a:chOff x="0" y="0"/>
          <a:chExt cx="0" cy="0"/>
        </a:xfrm>
      </p:grpSpPr>
      <p:grpSp>
        <p:nvGrpSpPr>
          <p:cNvPr id="11361" name="Google Shape;11361;p64"/>
          <p:cNvGrpSpPr/>
          <p:nvPr/>
        </p:nvGrpSpPr>
        <p:grpSpPr>
          <a:xfrm>
            <a:off x="821808" y="1576858"/>
            <a:ext cx="347872" cy="347488"/>
            <a:chOff x="849677" y="1500658"/>
            <a:chExt cx="347872" cy="347488"/>
          </a:xfrm>
        </p:grpSpPr>
        <p:sp>
          <p:nvSpPr>
            <p:cNvPr id="11362" name="Google Shape;11362;p6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3" name="Google Shape;11363;p6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4" name="Google Shape;11364;p6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5" name="Google Shape;11365;p6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6" name="Google Shape;11366;p6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7" name="Google Shape;11367;p6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68" name="Google Shape;11368;p64"/>
          <p:cNvGrpSpPr/>
          <p:nvPr/>
        </p:nvGrpSpPr>
        <p:grpSpPr>
          <a:xfrm>
            <a:off x="1387984" y="1576858"/>
            <a:ext cx="315872" cy="347488"/>
            <a:chOff x="1415853" y="1500658"/>
            <a:chExt cx="315872" cy="347488"/>
          </a:xfrm>
        </p:grpSpPr>
        <p:sp>
          <p:nvSpPr>
            <p:cNvPr id="11369" name="Google Shape;11369;p6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0" name="Google Shape;11370;p6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1" name="Google Shape;11371;p6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2" name="Google Shape;11372;p6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73" name="Google Shape;11373;p64"/>
          <p:cNvGrpSpPr/>
          <p:nvPr/>
        </p:nvGrpSpPr>
        <p:grpSpPr>
          <a:xfrm>
            <a:off x="4669520" y="1576858"/>
            <a:ext cx="347520" cy="347104"/>
            <a:chOff x="4697389" y="1500658"/>
            <a:chExt cx="347520" cy="347104"/>
          </a:xfrm>
        </p:grpSpPr>
        <p:sp>
          <p:nvSpPr>
            <p:cNvPr id="11374" name="Google Shape;11374;p6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5" name="Google Shape;11375;p6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6" name="Google Shape;11376;p6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77" name="Google Shape;11377;p64"/>
          <p:cNvGrpSpPr/>
          <p:nvPr/>
        </p:nvGrpSpPr>
        <p:grpSpPr>
          <a:xfrm>
            <a:off x="3575664" y="2041146"/>
            <a:ext cx="347520" cy="353760"/>
            <a:chOff x="3603533" y="1964946"/>
            <a:chExt cx="347520" cy="353760"/>
          </a:xfrm>
        </p:grpSpPr>
        <p:sp>
          <p:nvSpPr>
            <p:cNvPr id="11378" name="Google Shape;11378;p6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9" name="Google Shape;11379;p6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0" name="Google Shape;11380;p6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81" name="Google Shape;11381;p64"/>
          <p:cNvGrpSpPr/>
          <p:nvPr/>
        </p:nvGrpSpPr>
        <p:grpSpPr>
          <a:xfrm>
            <a:off x="1922896" y="2040538"/>
            <a:ext cx="357792" cy="352448"/>
            <a:chOff x="1950765" y="1964338"/>
            <a:chExt cx="357792" cy="352448"/>
          </a:xfrm>
        </p:grpSpPr>
        <p:sp>
          <p:nvSpPr>
            <p:cNvPr id="11382" name="Google Shape;11382;p6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3" name="Google Shape;11383;p6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4" name="Google Shape;11384;p6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5" name="Google Shape;11385;p6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86" name="Google Shape;11386;p64"/>
          <p:cNvGrpSpPr/>
          <p:nvPr/>
        </p:nvGrpSpPr>
        <p:grpSpPr>
          <a:xfrm>
            <a:off x="7407760" y="2040890"/>
            <a:ext cx="367712" cy="353248"/>
            <a:chOff x="7435629" y="1964690"/>
            <a:chExt cx="367712" cy="353248"/>
          </a:xfrm>
        </p:grpSpPr>
        <p:sp>
          <p:nvSpPr>
            <p:cNvPr id="11387" name="Google Shape;11387;p6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8" name="Google Shape;11388;p6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9" name="Google Shape;11389;p6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0" name="Google Shape;11390;p6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91" name="Google Shape;11391;p64"/>
          <p:cNvGrpSpPr/>
          <p:nvPr/>
        </p:nvGrpSpPr>
        <p:grpSpPr>
          <a:xfrm>
            <a:off x="2484880" y="2041242"/>
            <a:ext cx="333024" cy="352896"/>
            <a:chOff x="2512749" y="1965042"/>
            <a:chExt cx="333024" cy="352896"/>
          </a:xfrm>
        </p:grpSpPr>
        <p:sp>
          <p:nvSpPr>
            <p:cNvPr id="11392" name="Google Shape;11392;p6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3" name="Google Shape;11393;p6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4" name="Google Shape;11394;p6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5" name="Google Shape;11395;p6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6" name="Google Shape;11396;p6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97" name="Google Shape;11397;p64"/>
          <p:cNvGrpSpPr/>
          <p:nvPr/>
        </p:nvGrpSpPr>
        <p:grpSpPr>
          <a:xfrm>
            <a:off x="1370448" y="2057978"/>
            <a:ext cx="365792" cy="335392"/>
            <a:chOff x="1398317" y="1981778"/>
            <a:chExt cx="365792" cy="335392"/>
          </a:xfrm>
        </p:grpSpPr>
        <p:sp>
          <p:nvSpPr>
            <p:cNvPr id="11398" name="Google Shape;11398;p6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9" name="Google Shape;11399;p6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0" name="Google Shape;11400;p6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1" name="Google Shape;11401;p6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2" name="Google Shape;11402;p6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3" name="Google Shape;11403;p6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04" name="Google Shape;11404;p64"/>
          <p:cNvGrpSpPr/>
          <p:nvPr/>
        </p:nvGrpSpPr>
        <p:grpSpPr>
          <a:xfrm>
            <a:off x="3024368" y="2079770"/>
            <a:ext cx="353600" cy="314752"/>
            <a:chOff x="3052237" y="2003570"/>
            <a:chExt cx="353600" cy="314752"/>
          </a:xfrm>
        </p:grpSpPr>
        <p:sp>
          <p:nvSpPr>
            <p:cNvPr id="11405" name="Google Shape;11405;p6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6" name="Google Shape;11406;p6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7" name="Google Shape;11407;p6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08" name="Google Shape;11408;p64"/>
          <p:cNvGrpSpPr/>
          <p:nvPr/>
        </p:nvGrpSpPr>
        <p:grpSpPr>
          <a:xfrm>
            <a:off x="1376144" y="3034266"/>
            <a:ext cx="368096" cy="223968"/>
            <a:chOff x="1404013" y="2958066"/>
            <a:chExt cx="368096" cy="223968"/>
          </a:xfrm>
        </p:grpSpPr>
        <p:sp>
          <p:nvSpPr>
            <p:cNvPr id="11409" name="Google Shape;11409;p6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0" name="Google Shape;11410;p6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11" name="Google Shape;11411;p64"/>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2" name="Google Shape;11412;p64"/>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13" name="Google Shape;11413;p64"/>
          <p:cNvGrpSpPr/>
          <p:nvPr/>
        </p:nvGrpSpPr>
        <p:grpSpPr>
          <a:xfrm>
            <a:off x="1923280" y="2961402"/>
            <a:ext cx="370368" cy="367328"/>
            <a:chOff x="1951149" y="2885202"/>
            <a:chExt cx="370368" cy="367328"/>
          </a:xfrm>
        </p:grpSpPr>
        <p:sp>
          <p:nvSpPr>
            <p:cNvPr id="11414" name="Google Shape;11414;p6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5" name="Google Shape;11415;p6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6" name="Google Shape;11416;p6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17" name="Google Shape;11417;p64"/>
          <p:cNvGrpSpPr/>
          <p:nvPr/>
        </p:nvGrpSpPr>
        <p:grpSpPr>
          <a:xfrm>
            <a:off x="2473808" y="2982362"/>
            <a:ext cx="367328" cy="327296"/>
            <a:chOff x="2501677" y="2906162"/>
            <a:chExt cx="367328" cy="327296"/>
          </a:xfrm>
        </p:grpSpPr>
        <p:sp>
          <p:nvSpPr>
            <p:cNvPr id="11418" name="Google Shape;11418;p6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9" name="Google Shape;11419;p6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0" name="Google Shape;11420;p6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21" name="Google Shape;11421;p64"/>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22" name="Google Shape;11422;p64"/>
          <p:cNvGrpSpPr/>
          <p:nvPr/>
        </p:nvGrpSpPr>
        <p:grpSpPr>
          <a:xfrm>
            <a:off x="3022448" y="2969914"/>
            <a:ext cx="367712" cy="354240"/>
            <a:chOff x="3050317" y="2893714"/>
            <a:chExt cx="367712" cy="354240"/>
          </a:xfrm>
        </p:grpSpPr>
        <p:sp>
          <p:nvSpPr>
            <p:cNvPr id="11423" name="Google Shape;11423;p6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4" name="Google Shape;11424;p6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25" name="Google Shape;11425;p64"/>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6" name="Google Shape;11426;p64"/>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27" name="Google Shape;11427;p64"/>
          <p:cNvGrpSpPr/>
          <p:nvPr/>
        </p:nvGrpSpPr>
        <p:grpSpPr>
          <a:xfrm>
            <a:off x="7503408" y="2962554"/>
            <a:ext cx="185184" cy="367296"/>
            <a:chOff x="7531277" y="2886354"/>
            <a:chExt cx="185184" cy="367296"/>
          </a:xfrm>
        </p:grpSpPr>
        <p:sp>
          <p:nvSpPr>
            <p:cNvPr id="11428" name="Google Shape;11428;p6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9" name="Google Shape;11429;p6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0" name="Google Shape;11430;p6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31" name="Google Shape;11431;p64"/>
          <p:cNvGrpSpPr/>
          <p:nvPr/>
        </p:nvGrpSpPr>
        <p:grpSpPr>
          <a:xfrm>
            <a:off x="6898768" y="2962938"/>
            <a:ext cx="297184" cy="367296"/>
            <a:chOff x="6926637" y="2886738"/>
            <a:chExt cx="297184" cy="367296"/>
          </a:xfrm>
        </p:grpSpPr>
        <p:sp>
          <p:nvSpPr>
            <p:cNvPr id="11432" name="Google Shape;11432;p6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3" name="Google Shape;11433;p6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4" name="Google Shape;11434;p6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35" name="Google Shape;11435;p64"/>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6" name="Google Shape;11436;p64"/>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37" name="Google Shape;11437;p64"/>
          <p:cNvGrpSpPr/>
          <p:nvPr/>
        </p:nvGrpSpPr>
        <p:grpSpPr>
          <a:xfrm>
            <a:off x="6312784" y="2962554"/>
            <a:ext cx="370368" cy="368064"/>
            <a:chOff x="6340653" y="2886354"/>
            <a:chExt cx="370368" cy="368064"/>
          </a:xfrm>
        </p:grpSpPr>
        <p:sp>
          <p:nvSpPr>
            <p:cNvPr id="11438" name="Google Shape;11438;p6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9" name="Google Shape;11439;p6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0" name="Google Shape;11440;p6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1" name="Google Shape;11441;p6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2" name="Google Shape;11442;p6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3" name="Google Shape;11443;p6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44" name="Google Shape;11444;p64"/>
          <p:cNvGrpSpPr/>
          <p:nvPr/>
        </p:nvGrpSpPr>
        <p:grpSpPr>
          <a:xfrm>
            <a:off x="5218928" y="2057626"/>
            <a:ext cx="354752" cy="336512"/>
            <a:chOff x="5246797" y="1981426"/>
            <a:chExt cx="354752" cy="336512"/>
          </a:xfrm>
        </p:grpSpPr>
        <p:sp>
          <p:nvSpPr>
            <p:cNvPr id="11445" name="Google Shape;11445;p6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6" name="Google Shape;11446;p6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47" name="Google Shape;11447;p64"/>
          <p:cNvGrpSpPr/>
          <p:nvPr/>
        </p:nvGrpSpPr>
        <p:grpSpPr>
          <a:xfrm>
            <a:off x="4120880" y="2178266"/>
            <a:ext cx="355136" cy="216256"/>
            <a:chOff x="4148749" y="2102066"/>
            <a:chExt cx="355136" cy="216256"/>
          </a:xfrm>
        </p:grpSpPr>
        <p:sp>
          <p:nvSpPr>
            <p:cNvPr id="11448" name="Google Shape;11448;p6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9" name="Google Shape;11449;p6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50" name="Google Shape;11450;p64"/>
          <p:cNvGrpSpPr/>
          <p:nvPr/>
        </p:nvGrpSpPr>
        <p:grpSpPr>
          <a:xfrm>
            <a:off x="5766800" y="2077626"/>
            <a:ext cx="354752" cy="315360"/>
            <a:chOff x="5794669" y="2001426"/>
            <a:chExt cx="354752" cy="315360"/>
          </a:xfrm>
        </p:grpSpPr>
        <p:sp>
          <p:nvSpPr>
            <p:cNvPr id="11451" name="Google Shape;11451;p6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2" name="Google Shape;11452;p6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53" name="Google Shape;11453;p64"/>
          <p:cNvGrpSpPr/>
          <p:nvPr/>
        </p:nvGrpSpPr>
        <p:grpSpPr>
          <a:xfrm>
            <a:off x="6317360" y="2106042"/>
            <a:ext cx="352832" cy="289216"/>
            <a:chOff x="6345229" y="2029842"/>
            <a:chExt cx="352832" cy="289216"/>
          </a:xfrm>
        </p:grpSpPr>
        <p:sp>
          <p:nvSpPr>
            <p:cNvPr id="11454" name="Google Shape;11454;p6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5" name="Google Shape;11455;p6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56" name="Google Shape;11456;p64"/>
          <p:cNvGrpSpPr/>
          <p:nvPr/>
        </p:nvGrpSpPr>
        <p:grpSpPr>
          <a:xfrm>
            <a:off x="4669520" y="2112538"/>
            <a:ext cx="354752" cy="281984"/>
            <a:chOff x="4697389" y="2036338"/>
            <a:chExt cx="354752" cy="281984"/>
          </a:xfrm>
        </p:grpSpPr>
        <p:sp>
          <p:nvSpPr>
            <p:cNvPr id="11457" name="Google Shape;11457;p6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8" name="Google Shape;11458;p6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59" name="Google Shape;11459;p64"/>
          <p:cNvGrpSpPr/>
          <p:nvPr/>
        </p:nvGrpSpPr>
        <p:grpSpPr>
          <a:xfrm>
            <a:off x="1376144" y="2500954"/>
            <a:ext cx="353600" cy="354944"/>
            <a:chOff x="1404013" y="2424754"/>
            <a:chExt cx="353600" cy="354944"/>
          </a:xfrm>
        </p:grpSpPr>
        <p:sp>
          <p:nvSpPr>
            <p:cNvPr id="11460" name="Google Shape;11460;p6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1" name="Google Shape;11461;p6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2" name="Google Shape;11462;p6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3" name="Google Shape;11463;p6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4" name="Google Shape;11464;p6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65" name="Google Shape;11465;p64"/>
          <p:cNvGrpSpPr/>
          <p:nvPr/>
        </p:nvGrpSpPr>
        <p:grpSpPr>
          <a:xfrm>
            <a:off x="826384" y="2504474"/>
            <a:ext cx="355104" cy="351040"/>
            <a:chOff x="854253" y="2428274"/>
            <a:chExt cx="355104" cy="351040"/>
          </a:xfrm>
        </p:grpSpPr>
        <p:sp>
          <p:nvSpPr>
            <p:cNvPr id="11466" name="Google Shape;11466;p6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7" name="Google Shape;11467;p6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68" name="Google Shape;11468;p64"/>
          <p:cNvGrpSpPr/>
          <p:nvPr/>
        </p:nvGrpSpPr>
        <p:grpSpPr>
          <a:xfrm>
            <a:off x="6869040" y="2517146"/>
            <a:ext cx="354752" cy="275904"/>
            <a:chOff x="6896909" y="2440946"/>
            <a:chExt cx="354752" cy="275904"/>
          </a:xfrm>
        </p:grpSpPr>
        <p:sp>
          <p:nvSpPr>
            <p:cNvPr id="11469" name="Google Shape;11469;p6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0" name="Google Shape;11470;p6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71" name="Google Shape;11471;p64"/>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72" name="Google Shape;11472;p64"/>
          <p:cNvGrpSpPr/>
          <p:nvPr/>
        </p:nvGrpSpPr>
        <p:grpSpPr>
          <a:xfrm>
            <a:off x="5237200" y="2500954"/>
            <a:ext cx="321984" cy="354560"/>
            <a:chOff x="5265069" y="2424754"/>
            <a:chExt cx="321984" cy="354560"/>
          </a:xfrm>
        </p:grpSpPr>
        <p:sp>
          <p:nvSpPr>
            <p:cNvPr id="11473" name="Google Shape;11473;p6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4" name="Google Shape;11474;p6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75" name="Google Shape;11475;p64"/>
          <p:cNvGrpSpPr/>
          <p:nvPr/>
        </p:nvGrpSpPr>
        <p:grpSpPr>
          <a:xfrm>
            <a:off x="4122800" y="2542970"/>
            <a:ext cx="355104" cy="259584"/>
            <a:chOff x="4150669" y="2466770"/>
            <a:chExt cx="355104" cy="259584"/>
          </a:xfrm>
        </p:grpSpPr>
        <p:sp>
          <p:nvSpPr>
            <p:cNvPr id="11476" name="Google Shape;11476;p6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7" name="Google Shape;11477;p6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8" name="Google Shape;11478;p6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9" name="Google Shape;11479;p6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80" name="Google Shape;11480;p64"/>
          <p:cNvGrpSpPr/>
          <p:nvPr/>
        </p:nvGrpSpPr>
        <p:grpSpPr>
          <a:xfrm>
            <a:off x="4671824" y="2501146"/>
            <a:ext cx="354336" cy="353984"/>
            <a:chOff x="4699693" y="2424946"/>
            <a:chExt cx="354336" cy="353984"/>
          </a:xfrm>
        </p:grpSpPr>
        <p:sp>
          <p:nvSpPr>
            <p:cNvPr id="11481" name="Google Shape;11481;p6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2" name="Google Shape;11482;p6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83" name="Google Shape;11483;p64"/>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4" name="Google Shape;11484;p64"/>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85" name="Google Shape;11485;p64"/>
          <p:cNvGrpSpPr/>
          <p:nvPr/>
        </p:nvGrpSpPr>
        <p:grpSpPr>
          <a:xfrm>
            <a:off x="1925168" y="2628442"/>
            <a:ext cx="355136" cy="227072"/>
            <a:chOff x="1953037" y="2552242"/>
            <a:chExt cx="355136" cy="227072"/>
          </a:xfrm>
        </p:grpSpPr>
        <p:sp>
          <p:nvSpPr>
            <p:cNvPr id="11486" name="Google Shape;11486;p6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7" name="Google Shape;11487;p6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88" name="Google Shape;11488;p64"/>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89" name="Google Shape;11489;p64"/>
          <p:cNvGrpSpPr/>
          <p:nvPr/>
        </p:nvGrpSpPr>
        <p:grpSpPr>
          <a:xfrm>
            <a:off x="2473072" y="2603418"/>
            <a:ext cx="355104" cy="250944"/>
            <a:chOff x="2500941" y="2527218"/>
            <a:chExt cx="355104" cy="250944"/>
          </a:xfrm>
        </p:grpSpPr>
        <p:sp>
          <p:nvSpPr>
            <p:cNvPr id="11490" name="Google Shape;11490;p6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1" name="Google Shape;11491;p6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2" name="Google Shape;11492;p6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3" name="Google Shape;11493;p6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4" name="Google Shape;11494;p6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95" name="Google Shape;11495;p64"/>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96" name="Google Shape;11496;p64"/>
          <p:cNvGrpSpPr/>
          <p:nvPr/>
        </p:nvGrpSpPr>
        <p:grpSpPr>
          <a:xfrm>
            <a:off x="7965936" y="2503322"/>
            <a:ext cx="356256" cy="351808"/>
            <a:chOff x="7993805" y="2427122"/>
            <a:chExt cx="356256" cy="351808"/>
          </a:xfrm>
        </p:grpSpPr>
        <p:sp>
          <p:nvSpPr>
            <p:cNvPr id="11497" name="Google Shape;11497;p6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8" name="Google Shape;11498;p6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9" name="Google Shape;11499;p6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00" name="Google Shape;11500;p64"/>
          <p:cNvGrpSpPr/>
          <p:nvPr/>
        </p:nvGrpSpPr>
        <p:grpSpPr>
          <a:xfrm>
            <a:off x="850768" y="2041210"/>
            <a:ext cx="308640" cy="353312"/>
            <a:chOff x="878637" y="1965010"/>
            <a:chExt cx="308640" cy="353312"/>
          </a:xfrm>
        </p:grpSpPr>
        <p:sp>
          <p:nvSpPr>
            <p:cNvPr id="11501" name="Google Shape;11501;p6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2" name="Google Shape;11502;p6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3" name="Google Shape;11503;p6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04" name="Google Shape;11504;p64"/>
          <p:cNvGrpSpPr/>
          <p:nvPr/>
        </p:nvGrpSpPr>
        <p:grpSpPr>
          <a:xfrm>
            <a:off x="6868272" y="2040922"/>
            <a:ext cx="348256" cy="352448"/>
            <a:chOff x="6896141" y="1964722"/>
            <a:chExt cx="348256" cy="352448"/>
          </a:xfrm>
        </p:grpSpPr>
        <p:sp>
          <p:nvSpPr>
            <p:cNvPr id="11505" name="Google Shape;11505;p6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6" name="Google Shape;11506;p6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7" name="Google Shape;11507;p6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08" name="Google Shape;11508;p64"/>
          <p:cNvGrpSpPr/>
          <p:nvPr/>
        </p:nvGrpSpPr>
        <p:grpSpPr>
          <a:xfrm>
            <a:off x="7962128" y="2091578"/>
            <a:ext cx="355136" cy="303328"/>
            <a:chOff x="7989997" y="2015378"/>
            <a:chExt cx="355136" cy="303328"/>
          </a:xfrm>
        </p:grpSpPr>
        <p:sp>
          <p:nvSpPr>
            <p:cNvPr id="11509" name="Google Shape;11509;p6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0" name="Google Shape;11510;p6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1" name="Google Shape;11511;p6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12" name="Google Shape;11512;p64"/>
          <p:cNvGrpSpPr/>
          <p:nvPr/>
        </p:nvGrpSpPr>
        <p:grpSpPr>
          <a:xfrm>
            <a:off x="3570352" y="1585562"/>
            <a:ext cx="348640" cy="330784"/>
            <a:chOff x="3598221" y="1509362"/>
            <a:chExt cx="348640" cy="330784"/>
          </a:xfrm>
        </p:grpSpPr>
        <p:sp>
          <p:nvSpPr>
            <p:cNvPr id="11513" name="Google Shape;11513;p6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4" name="Google Shape;11514;p6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5" name="Google Shape;11515;p6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6" name="Google Shape;11516;p6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17" name="Google Shape;11517;p64"/>
          <p:cNvGrpSpPr/>
          <p:nvPr/>
        </p:nvGrpSpPr>
        <p:grpSpPr>
          <a:xfrm>
            <a:off x="5218928" y="1576858"/>
            <a:ext cx="347872" cy="347488"/>
            <a:chOff x="5246797" y="1500658"/>
            <a:chExt cx="347872" cy="347488"/>
          </a:xfrm>
        </p:grpSpPr>
        <p:sp>
          <p:nvSpPr>
            <p:cNvPr id="11518" name="Google Shape;11518;p6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9" name="Google Shape;11519;p6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0" name="Google Shape;11520;p6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1" name="Google Shape;11521;p6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22" name="Google Shape;11522;p64"/>
          <p:cNvGrpSpPr/>
          <p:nvPr/>
        </p:nvGrpSpPr>
        <p:grpSpPr>
          <a:xfrm>
            <a:off x="5768720" y="1576858"/>
            <a:ext cx="349024" cy="346752"/>
            <a:chOff x="5796589" y="1500658"/>
            <a:chExt cx="349024" cy="346752"/>
          </a:xfrm>
        </p:grpSpPr>
        <p:sp>
          <p:nvSpPr>
            <p:cNvPr id="11523" name="Google Shape;11523;p6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24" name="Google Shape;11524;p64"/>
            <p:cNvGrpSpPr/>
            <p:nvPr/>
          </p:nvGrpSpPr>
          <p:grpSpPr>
            <a:xfrm>
              <a:off x="5796589" y="1500658"/>
              <a:ext cx="349024" cy="346752"/>
              <a:chOff x="5796589" y="1500658"/>
              <a:chExt cx="349024" cy="346752"/>
            </a:xfrm>
          </p:grpSpPr>
          <p:sp>
            <p:nvSpPr>
              <p:cNvPr id="11525" name="Google Shape;11525;p6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6" name="Google Shape;11526;p6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7" name="Google Shape;11527;p6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8" name="Google Shape;11528;p6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529" name="Google Shape;11529;p64"/>
          <p:cNvGrpSpPr/>
          <p:nvPr/>
        </p:nvGrpSpPr>
        <p:grpSpPr>
          <a:xfrm>
            <a:off x="6867504" y="1578778"/>
            <a:ext cx="348640" cy="343296"/>
            <a:chOff x="6895373" y="1502578"/>
            <a:chExt cx="348640" cy="343296"/>
          </a:xfrm>
        </p:grpSpPr>
        <p:sp>
          <p:nvSpPr>
            <p:cNvPr id="11530" name="Google Shape;11530;p6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1" name="Google Shape;11531;p6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2" name="Google Shape;11532;p6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33" name="Google Shape;11533;p64"/>
          <p:cNvGrpSpPr/>
          <p:nvPr/>
        </p:nvGrpSpPr>
        <p:grpSpPr>
          <a:xfrm>
            <a:off x="4119728" y="1581658"/>
            <a:ext cx="347904" cy="336992"/>
            <a:chOff x="4147597" y="1505458"/>
            <a:chExt cx="347904" cy="336992"/>
          </a:xfrm>
        </p:grpSpPr>
        <p:sp>
          <p:nvSpPr>
            <p:cNvPr id="11534" name="Google Shape;11534;p6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5" name="Google Shape;11535;p6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6" name="Google Shape;11536;p6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7" name="Google Shape;11537;p6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8" name="Google Shape;11538;p6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9" name="Google Shape;11539;p6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0" name="Google Shape;11540;p6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41" name="Google Shape;11541;p64"/>
          <p:cNvGrpSpPr/>
          <p:nvPr/>
        </p:nvGrpSpPr>
        <p:grpSpPr>
          <a:xfrm>
            <a:off x="2471536" y="1576090"/>
            <a:ext cx="347488" cy="348256"/>
            <a:chOff x="2499405" y="1499890"/>
            <a:chExt cx="347488" cy="348256"/>
          </a:xfrm>
        </p:grpSpPr>
        <p:sp>
          <p:nvSpPr>
            <p:cNvPr id="11542" name="Google Shape;11542;p6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3" name="Google Shape;11543;p6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4" name="Google Shape;11544;p6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5" name="Google Shape;11545;p6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6" name="Google Shape;11546;p6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47" name="Google Shape;11547;p64"/>
          <p:cNvGrpSpPr/>
          <p:nvPr/>
        </p:nvGrpSpPr>
        <p:grpSpPr>
          <a:xfrm>
            <a:off x="1928976" y="1576698"/>
            <a:ext cx="331520" cy="348032"/>
            <a:chOff x="1956845" y="1500498"/>
            <a:chExt cx="331520" cy="348032"/>
          </a:xfrm>
        </p:grpSpPr>
        <p:sp>
          <p:nvSpPr>
            <p:cNvPr id="11548" name="Google Shape;11548;p6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9" name="Google Shape;11549;p6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0" name="Google Shape;11550;p6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1" name="Google Shape;11551;p6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2" name="Google Shape;11552;p6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3" name="Google Shape;11553;p6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4" name="Google Shape;11554;p6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5" name="Google Shape;11555;p6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6" name="Google Shape;11556;p6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7" name="Google Shape;11557;p6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8" name="Google Shape;11558;p6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9" name="Google Shape;11559;p6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60" name="Google Shape;11560;p64"/>
          <p:cNvGrpSpPr/>
          <p:nvPr/>
        </p:nvGrpSpPr>
        <p:grpSpPr>
          <a:xfrm>
            <a:off x="6317744" y="1626074"/>
            <a:ext cx="348640" cy="250656"/>
            <a:chOff x="6345613" y="1549874"/>
            <a:chExt cx="348640" cy="250656"/>
          </a:xfrm>
        </p:grpSpPr>
        <p:sp>
          <p:nvSpPr>
            <p:cNvPr id="11561" name="Google Shape;11561;p6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2" name="Google Shape;11562;p6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3" name="Google Shape;11563;p6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4" name="Google Shape;11564;p6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5" name="Google Shape;11565;p6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6" name="Google Shape;11566;p6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67" name="Google Shape;11567;p64"/>
          <p:cNvGrpSpPr/>
          <p:nvPr/>
        </p:nvGrpSpPr>
        <p:grpSpPr>
          <a:xfrm>
            <a:off x="7416912" y="1583226"/>
            <a:ext cx="348640" cy="334272"/>
            <a:chOff x="7444781" y="1507026"/>
            <a:chExt cx="348640" cy="334272"/>
          </a:xfrm>
        </p:grpSpPr>
        <p:sp>
          <p:nvSpPr>
            <p:cNvPr id="11568" name="Google Shape;11568;p6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9" name="Google Shape;11569;p6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0" name="Google Shape;11570;p6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1" name="Google Shape;11571;p6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2" name="Google Shape;11572;p6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73" name="Google Shape;11573;p64"/>
          <p:cNvGrpSpPr/>
          <p:nvPr/>
        </p:nvGrpSpPr>
        <p:grpSpPr>
          <a:xfrm>
            <a:off x="7967472" y="1582938"/>
            <a:ext cx="347872" cy="334944"/>
            <a:chOff x="7995341" y="1506738"/>
            <a:chExt cx="347872" cy="334944"/>
          </a:xfrm>
        </p:grpSpPr>
        <p:sp>
          <p:nvSpPr>
            <p:cNvPr id="11574" name="Google Shape;11574;p6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5" name="Google Shape;11575;p6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6" name="Google Shape;11576;p6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7" name="Google Shape;11577;p6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8" name="Google Shape;11578;p6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9" name="Google Shape;11579;p6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80" name="Google Shape;11580;p64"/>
          <p:cNvGrpSpPr/>
          <p:nvPr/>
        </p:nvGrpSpPr>
        <p:grpSpPr>
          <a:xfrm>
            <a:off x="3020176" y="1599130"/>
            <a:ext cx="347872" cy="303904"/>
            <a:chOff x="3048045" y="1522930"/>
            <a:chExt cx="347872" cy="303904"/>
          </a:xfrm>
        </p:grpSpPr>
        <p:sp>
          <p:nvSpPr>
            <p:cNvPr id="11581" name="Google Shape;11581;p6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82" name="Google Shape;11582;p64"/>
            <p:cNvGrpSpPr/>
            <p:nvPr/>
          </p:nvGrpSpPr>
          <p:grpSpPr>
            <a:xfrm>
              <a:off x="3048045" y="1522930"/>
              <a:ext cx="347872" cy="303904"/>
              <a:chOff x="3048045" y="1522930"/>
              <a:chExt cx="347872" cy="303904"/>
            </a:xfrm>
          </p:grpSpPr>
          <p:sp>
            <p:nvSpPr>
              <p:cNvPr id="11583" name="Google Shape;11583;p6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4" name="Google Shape;11584;p6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585" name="Google Shape;11585;p64"/>
          <p:cNvGrpSpPr/>
          <p:nvPr/>
        </p:nvGrpSpPr>
        <p:grpSpPr>
          <a:xfrm>
            <a:off x="1105264" y="3428122"/>
            <a:ext cx="313984" cy="358560"/>
            <a:chOff x="1133133" y="3351922"/>
            <a:chExt cx="313984" cy="358560"/>
          </a:xfrm>
        </p:grpSpPr>
        <p:sp>
          <p:nvSpPr>
            <p:cNvPr id="11586" name="Google Shape;11586;p6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7" name="Google Shape;11587;p6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8" name="Google Shape;11588;p6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9" name="Google Shape;11589;p6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0" name="Google Shape;11590;p6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1" name="Google Shape;11591;p6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2" name="Google Shape;11592;p6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3" name="Google Shape;11593;p6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4" name="Google Shape;11594;p6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5" name="Google Shape;11595;p6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6" name="Google Shape;11596;p6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7" name="Google Shape;11597;p6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8" name="Google Shape;11598;p6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9" name="Google Shape;11599;p6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0" name="Google Shape;11600;p6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1" name="Google Shape;11601;p6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02" name="Google Shape;11602;p64"/>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03" name="Google Shape;11603;p64"/>
          <p:cNvGrpSpPr/>
          <p:nvPr/>
        </p:nvGrpSpPr>
        <p:grpSpPr>
          <a:xfrm>
            <a:off x="2767184" y="3428794"/>
            <a:ext cx="288448" cy="357120"/>
            <a:chOff x="2795053" y="3352594"/>
            <a:chExt cx="288448" cy="357120"/>
          </a:xfrm>
        </p:grpSpPr>
        <p:sp>
          <p:nvSpPr>
            <p:cNvPr id="11604" name="Google Shape;11604;p6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5" name="Google Shape;11605;p6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6" name="Google Shape;11606;p6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7" name="Google Shape;11607;p6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8" name="Google Shape;11608;p6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9" name="Google Shape;11609;p6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0" name="Google Shape;11610;p6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1" name="Google Shape;11611;p6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2" name="Google Shape;11612;p6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13" name="Google Shape;11613;p64"/>
          <p:cNvGrpSpPr/>
          <p:nvPr/>
        </p:nvGrpSpPr>
        <p:grpSpPr>
          <a:xfrm>
            <a:off x="2208656" y="3429402"/>
            <a:ext cx="304832" cy="356512"/>
            <a:chOff x="2236525" y="3353202"/>
            <a:chExt cx="304832" cy="356512"/>
          </a:xfrm>
        </p:grpSpPr>
        <p:sp>
          <p:nvSpPr>
            <p:cNvPr id="11614" name="Google Shape;11614;p6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5" name="Google Shape;11615;p6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6" name="Google Shape;11616;p6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17" name="Google Shape;11617;p64"/>
          <p:cNvGrpSpPr/>
          <p:nvPr/>
        </p:nvGrpSpPr>
        <p:grpSpPr>
          <a:xfrm>
            <a:off x="3882768" y="3428890"/>
            <a:ext cx="256800" cy="357024"/>
            <a:chOff x="3910637" y="3352690"/>
            <a:chExt cx="256800" cy="357024"/>
          </a:xfrm>
        </p:grpSpPr>
        <p:sp>
          <p:nvSpPr>
            <p:cNvPr id="11618" name="Google Shape;11618;p6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9" name="Google Shape;11619;p6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0" name="Google Shape;11620;p6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21" name="Google Shape;11621;p64"/>
          <p:cNvGrpSpPr/>
          <p:nvPr/>
        </p:nvGrpSpPr>
        <p:grpSpPr>
          <a:xfrm>
            <a:off x="6028560" y="3428122"/>
            <a:ext cx="360064" cy="360096"/>
            <a:chOff x="6056429" y="3351922"/>
            <a:chExt cx="360064" cy="360096"/>
          </a:xfrm>
        </p:grpSpPr>
        <p:sp>
          <p:nvSpPr>
            <p:cNvPr id="11622" name="Google Shape;11622;p6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3" name="Google Shape;11623;p6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4" name="Google Shape;11624;p6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25" name="Google Shape;11625;p64"/>
          <p:cNvGrpSpPr/>
          <p:nvPr/>
        </p:nvGrpSpPr>
        <p:grpSpPr>
          <a:xfrm>
            <a:off x="6581008" y="3429274"/>
            <a:ext cx="357408" cy="357408"/>
            <a:chOff x="6608877" y="3353074"/>
            <a:chExt cx="357408" cy="357408"/>
          </a:xfrm>
        </p:grpSpPr>
        <p:sp>
          <p:nvSpPr>
            <p:cNvPr id="11626" name="Google Shape;11626;p6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7" name="Google Shape;11627;p6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8" name="Google Shape;11628;p6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9" name="Google Shape;11629;p6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0" name="Google Shape;11630;p6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1" name="Google Shape;11631;p6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2" name="Google Shape;11632;p6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33" name="Google Shape;11633;p64"/>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4" name="Google Shape;11634;p64"/>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35" name="Google Shape;11635;p64"/>
          <p:cNvGrpSpPr/>
          <p:nvPr/>
        </p:nvGrpSpPr>
        <p:grpSpPr>
          <a:xfrm>
            <a:off x="4931664" y="3446426"/>
            <a:ext cx="357408" cy="323488"/>
            <a:chOff x="4959533" y="3370226"/>
            <a:chExt cx="357408" cy="323488"/>
          </a:xfrm>
        </p:grpSpPr>
        <p:sp>
          <p:nvSpPr>
            <p:cNvPr id="11636" name="Google Shape;11636;p6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7" name="Google Shape;11637;p6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8" name="Google Shape;11638;p64"/>
          <p:cNvGrpSpPr/>
          <p:nvPr/>
        </p:nvGrpSpPr>
        <p:grpSpPr>
          <a:xfrm>
            <a:off x="7130768" y="3429274"/>
            <a:ext cx="357056" cy="357408"/>
            <a:chOff x="7158637" y="3353074"/>
            <a:chExt cx="357056" cy="357408"/>
          </a:xfrm>
        </p:grpSpPr>
        <p:sp>
          <p:nvSpPr>
            <p:cNvPr id="11639" name="Google Shape;11639;p6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0" name="Google Shape;11640;p6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1" name="Google Shape;11641;p6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2" name="Google Shape;11642;p6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43" name="Google Shape;11643;p64"/>
          <p:cNvGrpSpPr/>
          <p:nvPr/>
        </p:nvGrpSpPr>
        <p:grpSpPr>
          <a:xfrm>
            <a:off x="3288400" y="3428602"/>
            <a:ext cx="344832" cy="356544"/>
            <a:chOff x="3316269" y="3352402"/>
            <a:chExt cx="344832" cy="356544"/>
          </a:xfrm>
        </p:grpSpPr>
        <p:sp>
          <p:nvSpPr>
            <p:cNvPr id="11644" name="Google Shape;11644;p6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5" name="Google Shape;11645;p6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6" name="Google Shape;11646;p6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47" name="Google Shape;11647;p64"/>
          <p:cNvGrpSpPr/>
          <p:nvPr/>
        </p:nvGrpSpPr>
        <p:grpSpPr>
          <a:xfrm>
            <a:off x="5481040" y="3447706"/>
            <a:ext cx="358560" cy="319552"/>
            <a:chOff x="5508909" y="3371506"/>
            <a:chExt cx="358560" cy="319552"/>
          </a:xfrm>
        </p:grpSpPr>
        <p:sp>
          <p:nvSpPr>
            <p:cNvPr id="11648" name="Google Shape;11648;p6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9" name="Google Shape;11649;p6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0" name="Google Shape;11650;p6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1" name="Google Shape;11651;p6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2" name="Google Shape;11652;p6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3" name="Google Shape;11653;p6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4" name="Google Shape;11654;p6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5" name="Google Shape;11655;p6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6" name="Google Shape;11656;p6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7" name="Google Shape;11657;p6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58" name="Google Shape;11658;p64"/>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Nature Icons</a:t>
            </a:r>
            <a:endParaRPr lang="en-GB"/>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1662" name="Shape 11662"/>
        <p:cNvGrpSpPr/>
        <p:nvPr/>
      </p:nvGrpSpPr>
      <p:grpSpPr>
        <a:xfrm>
          <a:off x="0" y="0"/>
          <a:ext cx="0" cy="0"/>
          <a:chOff x="0" y="0"/>
          <a:chExt cx="0" cy="0"/>
        </a:xfrm>
      </p:grpSpPr>
      <p:sp>
        <p:nvSpPr>
          <p:cNvPr id="11663" name="Google Shape;11663;p65"/>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64" name="Google Shape;11664;p65"/>
          <p:cNvGrpSpPr/>
          <p:nvPr/>
        </p:nvGrpSpPr>
        <p:grpSpPr>
          <a:xfrm>
            <a:off x="3026217" y="3893352"/>
            <a:ext cx="346056" cy="345674"/>
            <a:chOff x="3303268" y="3817349"/>
            <a:chExt cx="346056" cy="345674"/>
          </a:xfrm>
        </p:grpSpPr>
        <p:sp>
          <p:nvSpPr>
            <p:cNvPr id="11665" name="Google Shape;11665;p6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6" name="Google Shape;11666;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7" name="Google Shape;11667;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8" name="Google Shape;11668;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69" name="Google Shape;11669;p65"/>
          <p:cNvGrpSpPr/>
          <p:nvPr/>
        </p:nvGrpSpPr>
        <p:grpSpPr>
          <a:xfrm>
            <a:off x="3475306" y="3893352"/>
            <a:ext cx="346056" cy="345674"/>
            <a:chOff x="3752358" y="3817349"/>
            <a:chExt cx="346056" cy="345674"/>
          </a:xfrm>
        </p:grpSpPr>
        <p:sp>
          <p:nvSpPr>
            <p:cNvPr id="11670" name="Google Shape;11670;p6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1" name="Google Shape;11671;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2" name="Google Shape;11672;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3" name="Google Shape;11673;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4" name="Google Shape;11674;p65"/>
          <p:cNvGrpSpPr/>
          <p:nvPr/>
        </p:nvGrpSpPr>
        <p:grpSpPr>
          <a:xfrm>
            <a:off x="4822956" y="3893352"/>
            <a:ext cx="346024" cy="345674"/>
            <a:chOff x="5100008" y="3817349"/>
            <a:chExt cx="346024" cy="345674"/>
          </a:xfrm>
        </p:grpSpPr>
        <p:sp>
          <p:nvSpPr>
            <p:cNvPr id="11675" name="Google Shape;11675;p6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6" name="Google Shape;11676;p6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7" name="Google Shape;11677;p6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8" name="Google Shape;11678;p65"/>
          <p:cNvGrpSpPr/>
          <p:nvPr/>
        </p:nvGrpSpPr>
        <p:grpSpPr>
          <a:xfrm>
            <a:off x="5721867" y="3893352"/>
            <a:ext cx="345674" cy="345674"/>
            <a:chOff x="5998919" y="3817349"/>
            <a:chExt cx="345674" cy="345674"/>
          </a:xfrm>
        </p:grpSpPr>
        <p:sp>
          <p:nvSpPr>
            <p:cNvPr id="11679" name="Google Shape;11679;p6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0" name="Google Shape;11680;p6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1" name="Google Shape;11681;p6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82" name="Google Shape;11682;p65"/>
          <p:cNvGrpSpPr/>
          <p:nvPr/>
        </p:nvGrpSpPr>
        <p:grpSpPr>
          <a:xfrm>
            <a:off x="3924396" y="3893352"/>
            <a:ext cx="346024" cy="345674"/>
            <a:chOff x="4201447" y="3817349"/>
            <a:chExt cx="346024" cy="345674"/>
          </a:xfrm>
        </p:grpSpPr>
        <p:sp>
          <p:nvSpPr>
            <p:cNvPr id="11683" name="Google Shape;11683;p6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4" name="Google Shape;11684;p6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85" name="Google Shape;11685;p65"/>
          <p:cNvGrpSpPr/>
          <p:nvPr/>
        </p:nvGrpSpPr>
        <p:grpSpPr>
          <a:xfrm>
            <a:off x="4373867" y="3893352"/>
            <a:ext cx="346024" cy="345674"/>
            <a:chOff x="4650919" y="3817349"/>
            <a:chExt cx="346024" cy="345674"/>
          </a:xfrm>
        </p:grpSpPr>
        <p:sp>
          <p:nvSpPr>
            <p:cNvPr id="11686" name="Google Shape;11686;p6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7" name="Google Shape;11687;p6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8" name="Google Shape;11688;p6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89" name="Google Shape;11689;p65"/>
          <p:cNvGrpSpPr/>
          <p:nvPr/>
        </p:nvGrpSpPr>
        <p:grpSpPr>
          <a:xfrm>
            <a:off x="5272810" y="3893352"/>
            <a:ext cx="345642" cy="345674"/>
            <a:chOff x="5549861" y="3817349"/>
            <a:chExt cx="345642" cy="345674"/>
          </a:xfrm>
        </p:grpSpPr>
        <p:sp>
          <p:nvSpPr>
            <p:cNvPr id="11690" name="Google Shape;11690;p6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1" name="Google Shape;11691;p6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2" name="Google Shape;11692;p6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93" name="Google Shape;11693;p65"/>
          <p:cNvGrpSpPr/>
          <p:nvPr/>
        </p:nvGrpSpPr>
        <p:grpSpPr>
          <a:xfrm>
            <a:off x="1281335" y="3474029"/>
            <a:ext cx="367255" cy="269855"/>
            <a:chOff x="1306445" y="3397829"/>
            <a:chExt cx="367255" cy="269855"/>
          </a:xfrm>
        </p:grpSpPr>
        <p:sp>
          <p:nvSpPr>
            <p:cNvPr id="11694" name="Google Shape;11694;p6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5" name="Google Shape;11695;p6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6" name="Google Shape;11696;p6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7" name="Google Shape;11697;p6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8" name="Google Shape;11698;p6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9" name="Google Shape;11699;p6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00" name="Google Shape;11700;p65"/>
          <p:cNvGrpSpPr/>
          <p:nvPr/>
        </p:nvGrpSpPr>
        <p:grpSpPr>
          <a:xfrm>
            <a:off x="1756207" y="3467600"/>
            <a:ext cx="367255" cy="282364"/>
            <a:chOff x="1781317" y="3391400"/>
            <a:chExt cx="367255" cy="282364"/>
          </a:xfrm>
        </p:grpSpPr>
        <p:sp>
          <p:nvSpPr>
            <p:cNvPr id="11701" name="Google Shape;11701;p6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2" name="Google Shape;11702;p6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3" name="Google Shape;11703;p6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4" name="Google Shape;11704;p6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5" name="Google Shape;11705;p6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6" name="Google Shape;11706;p6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07" name="Google Shape;11707;p65"/>
          <p:cNvGrpSpPr/>
          <p:nvPr/>
        </p:nvGrpSpPr>
        <p:grpSpPr>
          <a:xfrm>
            <a:off x="3653720" y="3447133"/>
            <a:ext cx="369164" cy="323297"/>
            <a:chOff x="3678830" y="3370933"/>
            <a:chExt cx="369164" cy="323297"/>
          </a:xfrm>
        </p:grpSpPr>
        <p:sp>
          <p:nvSpPr>
            <p:cNvPr id="11708" name="Google Shape;11708;p6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9" name="Google Shape;11709;p6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0" name="Google Shape;11710;p6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1" name="Google Shape;11711;p6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2" name="Google Shape;11712;p6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3" name="Google Shape;11713;p6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4" name="Google Shape;11714;p6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5" name="Google Shape;11715;p6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6" name="Google Shape;11716;p6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7" name="Google Shape;11717;p6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8" name="Google Shape;11718;p6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19" name="Google Shape;11719;p65"/>
          <p:cNvGrpSpPr/>
          <p:nvPr/>
        </p:nvGrpSpPr>
        <p:grpSpPr>
          <a:xfrm>
            <a:off x="834155" y="3424375"/>
            <a:ext cx="312316" cy="368400"/>
            <a:chOff x="859265" y="3348175"/>
            <a:chExt cx="312316" cy="368400"/>
          </a:xfrm>
        </p:grpSpPr>
        <p:sp>
          <p:nvSpPr>
            <p:cNvPr id="11720" name="Google Shape;11720;p6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1" name="Google Shape;11721;p6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2" name="Google Shape;11722;p6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3" name="Google Shape;11723;p6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4" name="Google Shape;11724;p6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25" name="Google Shape;11725;p65"/>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26" name="Google Shape;11726;p65"/>
          <p:cNvGrpSpPr/>
          <p:nvPr/>
        </p:nvGrpSpPr>
        <p:grpSpPr>
          <a:xfrm>
            <a:off x="2741264" y="3437213"/>
            <a:ext cx="330110" cy="308908"/>
            <a:chOff x="2766264" y="3394042"/>
            <a:chExt cx="294873" cy="275934"/>
          </a:xfrm>
        </p:grpSpPr>
        <p:sp>
          <p:nvSpPr>
            <p:cNvPr id="11727" name="Google Shape;11727;p6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8" name="Google Shape;11728;p6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9" name="Google Shape;11729;p6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0" name="Google Shape;11730;p6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31" name="Google Shape;11731;p65"/>
          <p:cNvGrpSpPr/>
          <p:nvPr/>
        </p:nvGrpSpPr>
        <p:grpSpPr>
          <a:xfrm>
            <a:off x="3189862" y="3435388"/>
            <a:ext cx="346406" cy="347552"/>
            <a:chOff x="3214972" y="3359188"/>
            <a:chExt cx="346406" cy="347552"/>
          </a:xfrm>
        </p:grpSpPr>
        <p:sp>
          <p:nvSpPr>
            <p:cNvPr id="11732" name="Google Shape;11732;p6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3" name="Google Shape;11733;p6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4" name="Google Shape;11734;p6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5" name="Google Shape;11735;p6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6" name="Google Shape;11736;p6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7" name="Google Shape;11737;p6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8" name="Google Shape;11738;p6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9" name="Google Shape;11739;p6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0" name="Google Shape;11740;p6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1" name="Google Shape;11741;p6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2" name="Google Shape;11742;p6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3" name="Google Shape;11743;p6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4" name="Google Shape;11744;p6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5" name="Google Shape;11745;p6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46" name="Google Shape;11746;p65"/>
          <p:cNvGrpSpPr/>
          <p:nvPr/>
        </p:nvGrpSpPr>
        <p:grpSpPr>
          <a:xfrm>
            <a:off x="4604196" y="3485393"/>
            <a:ext cx="367255" cy="244486"/>
            <a:chOff x="4629306" y="3409193"/>
            <a:chExt cx="367255" cy="244486"/>
          </a:xfrm>
        </p:grpSpPr>
        <p:sp>
          <p:nvSpPr>
            <p:cNvPr id="11747" name="Google Shape;11747;p6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8" name="Google Shape;11748;p6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9" name="Google Shape;11749;p6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0" name="Google Shape;11750;p6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1" name="Google Shape;11751;p6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2" name="Google Shape;11752;p6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3" name="Google Shape;11753;p6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4" name="Google Shape;11754;p6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5" name="Google Shape;11755;p6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6" name="Google Shape;11756;p6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57" name="Google Shape;11757;p65"/>
          <p:cNvGrpSpPr/>
          <p:nvPr/>
        </p:nvGrpSpPr>
        <p:grpSpPr>
          <a:xfrm>
            <a:off x="4168380" y="3426284"/>
            <a:ext cx="289939" cy="334661"/>
            <a:chOff x="4193490" y="3350084"/>
            <a:chExt cx="289939" cy="334661"/>
          </a:xfrm>
        </p:grpSpPr>
        <p:sp>
          <p:nvSpPr>
            <p:cNvPr id="11758" name="Google Shape;11758;p6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9" name="Google Shape;11759;p6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0" name="Google Shape;11760;p6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1" name="Google Shape;11761;p6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2" name="Google Shape;11762;p6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3" name="Google Shape;11763;p6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4" name="Google Shape;11764;p6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5" name="Google Shape;11765;p6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6" name="Google Shape;11766;p6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7" name="Google Shape;11767;p6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68" name="Google Shape;11768;p65"/>
          <p:cNvGrpSpPr/>
          <p:nvPr/>
        </p:nvGrpSpPr>
        <p:grpSpPr>
          <a:xfrm>
            <a:off x="6508171" y="3427430"/>
            <a:ext cx="357037" cy="357005"/>
            <a:chOff x="6533281" y="3351230"/>
            <a:chExt cx="357037" cy="357005"/>
          </a:xfrm>
        </p:grpSpPr>
        <p:sp>
          <p:nvSpPr>
            <p:cNvPr id="11769" name="Google Shape;11769;p6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0" name="Google Shape;11770;p6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1" name="Google Shape;11771;p6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72" name="Google Shape;11772;p65"/>
          <p:cNvGrpSpPr/>
          <p:nvPr/>
        </p:nvGrpSpPr>
        <p:grpSpPr>
          <a:xfrm>
            <a:off x="6033331" y="3427430"/>
            <a:ext cx="357387" cy="357005"/>
            <a:chOff x="6058441" y="3351230"/>
            <a:chExt cx="357387" cy="357005"/>
          </a:xfrm>
        </p:grpSpPr>
        <p:sp>
          <p:nvSpPr>
            <p:cNvPr id="11773" name="Google Shape;11773;p6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4" name="Google Shape;11774;p6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75" name="Google Shape;11775;p65"/>
          <p:cNvGrpSpPr/>
          <p:nvPr/>
        </p:nvGrpSpPr>
        <p:grpSpPr>
          <a:xfrm>
            <a:off x="7932373" y="3427048"/>
            <a:ext cx="357387" cy="357387"/>
            <a:chOff x="7957483" y="3350848"/>
            <a:chExt cx="357387" cy="357387"/>
          </a:xfrm>
        </p:grpSpPr>
        <p:sp>
          <p:nvSpPr>
            <p:cNvPr id="11776" name="Google Shape;11776;p6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7" name="Google Shape;11777;p6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8" name="Google Shape;11778;p6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79" name="Google Shape;11779;p65"/>
          <p:cNvGrpSpPr/>
          <p:nvPr/>
        </p:nvGrpSpPr>
        <p:grpSpPr>
          <a:xfrm>
            <a:off x="6982661" y="3427430"/>
            <a:ext cx="357387" cy="357005"/>
            <a:chOff x="7007771" y="3351230"/>
            <a:chExt cx="357387" cy="357005"/>
          </a:xfrm>
        </p:grpSpPr>
        <p:sp>
          <p:nvSpPr>
            <p:cNvPr id="11780" name="Google Shape;11780;p6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1" name="Google Shape;11781;p6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2" name="Google Shape;11782;p6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3" name="Google Shape;11783;p6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4" name="Google Shape;11784;p6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85" name="Google Shape;11785;p65"/>
          <p:cNvGrpSpPr/>
          <p:nvPr/>
        </p:nvGrpSpPr>
        <p:grpSpPr>
          <a:xfrm>
            <a:off x="5083620" y="3427430"/>
            <a:ext cx="357005" cy="357005"/>
            <a:chOff x="5108729" y="3351230"/>
            <a:chExt cx="357005" cy="357005"/>
          </a:xfrm>
        </p:grpSpPr>
        <p:sp>
          <p:nvSpPr>
            <p:cNvPr id="11786" name="Google Shape;11786;p6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7" name="Google Shape;11787;p6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88" name="Google Shape;11788;p65"/>
          <p:cNvGrpSpPr/>
          <p:nvPr/>
        </p:nvGrpSpPr>
        <p:grpSpPr>
          <a:xfrm>
            <a:off x="5558459" y="3427430"/>
            <a:ext cx="357419" cy="357005"/>
            <a:chOff x="5583569" y="3351230"/>
            <a:chExt cx="357419" cy="357005"/>
          </a:xfrm>
        </p:grpSpPr>
        <p:sp>
          <p:nvSpPr>
            <p:cNvPr id="11789" name="Google Shape;11789;p6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0" name="Google Shape;11790;p6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91" name="Google Shape;11791;p65"/>
          <p:cNvGrpSpPr/>
          <p:nvPr/>
        </p:nvGrpSpPr>
        <p:grpSpPr>
          <a:xfrm>
            <a:off x="7457119" y="3427430"/>
            <a:ext cx="357419" cy="357005"/>
            <a:chOff x="7482229" y="3351230"/>
            <a:chExt cx="357419" cy="357005"/>
          </a:xfrm>
        </p:grpSpPr>
        <p:sp>
          <p:nvSpPr>
            <p:cNvPr id="11792" name="Google Shape;11792;p6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3" name="Google Shape;11793;p6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4" name="Google Shape;11794;p6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5" name="Google Shape;11795;p6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6" name="Google Shape;11796;p6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97" name="Google Shape;11797;p65"/>
          <p:cNvGrpSpPr/>
          <p:nvPr/>
        </p:nvGrpSpPr>
        <p:grpSpPr>
          <a:xfrm>
            <a:off x="3739375" y="2966882"/>
            <a:ext cx="222874" cy="345737"/>
            <a:chOff x="3764485" y="2890682"/>
            <a:chExt cx="222874" cy="345737"/>
          </a:xfrm>
        </p:grpSpPr>
        <p:sp>
          <p:nvSpPr>
            <p:cNvPr id="11798" name="Google Shape;11798;p6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9" name="Google Shape;11799;p6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0" name="Google Shape;11800;p6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01" name="Google Shape;11801;p65"/>
          <p:cNvGrpSpPr/>
          <p:nvPr/>
        </p:nvGrpSpPr>
        <p:grpSpPr>
          <a:xfrm>
            <a:off x="2213507" y="2984331"/>
            <a:ext cx="422596" cy="310382"/>
            <a:chOff x="2278533" y="2937377"/>
            <a:chExt cx="346788" cy="254704"/>
          </a:xfrm>
        </p:grpSpPr>
        <p:sp>
          <p:nvSpPr>
            <p:cNvPr id="11802" name="Google Shape;11802;p6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3" name="Google Shape;11803;p6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04" name="Google Shape;11804;p65"/>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05" name="Google Shape;11805;p65"/>
          <p:cNvGrpSpPr/>
          <p:nvPr/>
        </p:nvGrpSpPr>
        <p:grpSpPr>
          <a:xfrm>
            <a:off x="1811527" y="2967710"/>
            <a:ext cx="286152" cy="346438"/>
            <a:chOff x="1836637" y="2891510"/>
            <a:chExt cx="286152" cy="346438"/>
          </a:xfrm>
        </p:grpSpPr>
        <p:sp>
          <p:nvSpPr>
            <p:cNvPr id="11806" name="Google Shape;11806;p6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7" name="Google Shape;11807;p6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8" name="Google Shape;11808;p6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09" name="Google Shape;11809;p65"/>
          <p:cNvGrpSpPr/>
          <p:nvPr/>
        </p:nvGrpSpPr>
        <p:grpSpPr>
          <a:xfrm>
            <a:off x="5560751" y="2982129"/>
            <a:ext cx="379764" cy="337684"/>
            <a:chOff x="5585861" y="2905929"/>
            <a:chExt cx="379764" cy="337684"/>
          </a:xfrm>
        </p:grpSpPr>
        <p:sp>
          <p:nvSpPr>
            <p:cNvPr id="11810" name="Google Shape;11810;p6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1" name="Google Shape;11811;p6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2" name="Google Shape;11812;p6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3" name="Google Shape;11813;p6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14" name="Google Shape;11814;p65"/>
          <p:cNvGrpSpPr/>
          <p:nvPr/>
        </p:nvGrpSpPr>
        <p:grpSpPr>
          <a:xfrm>
            <a:off x="1302566" y="2986680"/>
            <a:ext cx="347934" cy="310024"/>
            <a:chOff x="1327676" y="2910480"/>
            <a:chExt cx="347934" cy="310024"/>
          </a:xfrm>
        </p:grpSpPr>
        <p:sp>
          <p:nvSpPr>
            <p:cNvPr id="11815" name="Google Shape;11815;p6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6" name="Google Shape;11816;p6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7" name="Google Shape;11817;p6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8" name="Google Shape;11818;p6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9" name="Google Shape;11819;p6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20" name="Google Shape;11820;p65"/>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21" name="Google Shape;11821;p65"/>
          <p:cNvGrpSpPr/>
          <p:nvPr/>
        </p:nvGrpSpPr>
        <p:grpSpPr>
          <a:xfrm>
            <a:off x="2728291" y="2945764"/>
            <a:ext cx="382828" cy="358601"/>
            <a:chOff x="2753373" y="2902523"/>
            <a:chExt cx="347552" cy="325557"/>
          </a:xfrm>
        </p:grpSpPr>
        <p:sp>
          <p:nvSpPr>
            <p:cNvPr id="11822" name="Google Shape;11822;p6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3" name="Google Shape;11823;p6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4" name="Google Shape;11824;p6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5" name="Google Shape;11825;p6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6" name="Google Shape;11826;p6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7" name="Google Shape;11827;p6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28" name="Google Shape;11828;p65"/>
          <p:cNvGrpSpPr/>
          <p:nvPr/>
        </p:nvGrpSpPr>
        <p:grpSpPr>
          <a:xfrm>
            <a:off x="823906" y="2979455"/>
            <a:ext cx="356655" cy="335425"/>
            <a:chOff x="849016" y="2903255"/>
            <a:chExt cx="356655" cy="335425"/>
          </a:xfrm>
        </p:grpSpPr>
        <p:sp>
          <p:nvSpPr>
            <p:cNvPr id="11829" name="Google Shape;11829;p6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0" name="Google Shape;11830;p6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1" name="Google Shape;11831;p6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2" name="Google Shape;11832;p6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3" name="Google Shape;11833;p6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4" name="Google Shape;11834;p6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5" name="Google Shape;11835;p6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6" name="Google Shape;11836;p6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7" name="Google Shape;11837;p6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8" name="Google Shape;11838;p6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9" name="Google Shape;11839;p6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0" name="Google Shape;11840;p65"/>
          <p:cNvGrpSpPr/>
          <p:nvPr/>
        </p:nvGrpSpPr>
        <p:grpSpPr>
          <a:xfrm>
            <a:off x="4185823" y="3002977"/>
            <a:ext cx="280072" cy="275520"/>
            <a:chOff x="4210933" y="2926777"/>
            <a:chExt cx="280072" cy="275520"/>
          </a:xfrm>
        </p:grpSpPr>
        <p:sp>
          <p:nvSpPr>
            <p:cNvPr id="11841" name="Google Shape;11841;p6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2" name="Google Shape;11842;p6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3" name="Google Shape;11843;p6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4" name="Google Shape;11844;p6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5" name="Google Shape;11845;p6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6" name="Google Shape;11846;p6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7" name="Google Shape;11847;p6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8" name="Google Shape;11848;p6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9" name="Google Shape;11849;p6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0" name="Google Shape;11850;p6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1" name="Google Shape;11851;p6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2" name="Google Shape;11852;p6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3" name="Google Shape;11853;p6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4" name="Google Shape;11854;p65"/>
          <p:cNvGrpSpPr/>
          <p:nvPr/>
        </p:nvGrpSpPr>
        <p:grpSpPr>
          <a:xfrm>
            <a:off x="4642106" y="2991582"/>
            <a:ext cx="320273" cy="318395"/>
            <a:chOff x="4667216" y="2915382"/>
            <a:chExt cx="320273" cy="318395"/>
          </a:xfrm>
        </p:grpSpPr>
        <p:sp>
          <p:nvSpPr>
            <p:cNvPr id="11855" name="Google Shape;11855;p6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6" name="Google Shape;11856;p6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7" name="Google Shape;11857;p6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8" name="Google Shape;11858;p6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9" name="Google Shape;11859;p65"/>
          <p:cNvGrpSpPr/>
          <p:nvPr/>
        </p:nvGrpSpPr>
        <p:grpSpPr>
          <a:xfrm>
            <a:off x="5145370" y="3010839"/>
            <a:ext cx="261929" cy="280550"/>
            <a:chOff x="5170480" y="2934639"/>
            <a:chExt cx="261929" cy="280550"/>
          </a:xfrm>
        </p:grpSpPr>
        <p:sp>
          <p:nvSpPr>
            <p:cNvPr id="11860" name="Google Shape;11860;p6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1" name="Google Shape;11861;p6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2" name="Google Shape;11862;p6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3" name="Google Shape;11863;p6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4" name="Google Shape;11864;p6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5" name="Google Shape;11865;p6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6" name="Google Shape;11866;p6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67" name="Google Shape;11867;p65"/>
          <p:cNvGrpSpPr/>
          <p:nvPr/>
        </p:nvGrpSpPr>
        <p:grpSpPr>
          <a:xfrm>
            <a:off x="6044313" y="2968091"/>
            <a:ext cx="362321" cy="364231"/>
            <a:chOff x="6069423" y="2891892"/>
            <a:chExt cx="362321" cy="364231"/>
          </a:xfrm>
        </p:grpSpPr>
        <p:sp>
          <p:nvSpPr>
            <p:cNvPr id="11868" name="Google Shape;11868;p6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9" name="Google Shape;11869;p6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0" name="Google Shape;11870;p6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1" name="Google Shape;11871;p6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2" name="Google Shape;11872;p6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3" name="Google Shape;11873;p6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74" name="Google Shape;11874;p65"/>
          <p:cNvGrpSpPr/>
          <p:nvPr/>
        </p:nvGrpSpPr>
        <p:grpSpPr>
          <a:xfrm>
            <a:off x="6546845" y="2995370"/>
            <a:ext cx="308878" cy="311170"/>
            <a:chOff x="6571955" y="2919170"/>
            <a:chExt cx="308878" cy="311170"/>
          </a:xfrm>
        </p:grpSpPr>
        <p:sp>
          <p:nvSpPr>
            <p:cNvPr id="11875" name="Google Shape;11875;p6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6" name="Google Shape;11876;p6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7" name="Google Shape;11877;p6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8" name="Google Shape;11878;p6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9" name="Google Shape;11879;p6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0" name="Google Shape;11880;p6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1" name="Google Shape;11881;p6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2" name="Google Shape;11882;p6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3" name="Google Shape;11883;p6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4" name="Google Shape;11884;p6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85" name="Google Shape;11885;p65"/>
          <p:cNvGrpSpPr/>
          <p:nvPr/>
        </p:nvGrpSpPr>
        <p:grpSpPr>
          <a:xfrm>
            <a:off x="7474944" y="3010935"/>
            <a:ext cx="350576" cy="280454"/>
            <a:chOff x="7500054" y="2934735"/>
            <a:chExt cx="350576" cy="280454"/>
          </a:xfrm>
        </p:grpSpPr>
        <p:sp>
          <p:nvSpPr>
            <p:cNvPr id="11886" name="Google Shape;11886;p6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7" name="Google Shape;11887;p6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8" name="Google Shape;11888;p6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9" name="Google Shape;11889;p6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0" name="Google Shape;11890;p6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1" name="Google Shape;11891;p6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2" name="Google Shape;11892;p6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3" name="Google Shape;11893;p6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94" name="Google Shape;11894;p65"/>
          <p:cNvGrpSpPr/>
          <p:nvPr/>
        </p:nvGrpSpPr>
        <p:grpSpPr>
          <a:xfrm>
            <a:off x="6987570" y="2950862"/>
            <a:ext cx="332012" cy="355454"/>
            <a:chOff x="7055134" y="2919170"/>
            <a:chExt cx="290321" cy="310820"/>
          </a:xfrm>
        </p:grpSpPr>
        <p:sp>
          <p:nvSpPr>
            <p:cNvPr id="11895" name="Google Shape;11895;p6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6" name="Google Shape;11896;p6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7" name="Google Shape;11897;p6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8" name="Google Shape;11898;p6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9" name="Google Shape;11899;p6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0" name="Google Shape;11900;p6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1" name="Google Shape;11901;p6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2" name="Google Shape;11902;p6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3" name="Google Shape;11903;p6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4" name="Google Shape;11904;p6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5" name="Google Shape;11905;p6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6" name="Google Shape;11906;p6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7" name="Google Shape;11907;p6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8" name="Google Shape;11908;p6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09" name="Google Shape;11909;p65"/>
          <p:cNvGrpSpPr/>
          <p:nvPr/>
        </p:nvGrpSpPr>
        <p:grpSpPr>
          <a:xfrm>
            <a:off x="7960033" y="2976813"/>
            <a:ext cx="330109" cy="347552"/>
            <a:chOff x="7985143" y="2900613"/>
            <a:chExt cx="330109" cy="347552"/>
          </a:xfrm>
        </p:grpSpPr>
        <p:sp>
          <p:nvSpPr>
            <p:cNvPr id="11910" name="Google Shape;11910;p6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1" name="Google Shape;11911;p6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2" name="Google Shape;11912;p6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3" name="Google Shape;11913;p6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4" name="Google Shape;11914;p6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5" name="Google Shape;11915;p6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6" name="Google Shape;11916;p6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7" name="Google Shape;11917;p6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18" name="Google Shape;11918;p65"/>
          <p:cNvGrpSpPr/>
          <p:nvPr/>
        </p:nvGrpSpPr>
        <p:grpSpPr>
          <a:xfrm>
            <a:off x="7965731" y="2511426"/>
            <a:ext cx="354363" cy="353631"/>
            <a:chOff x="7990840" y="2435226"/>
            <a:chExt cx="354363" cy="353631"/>
          </a:xfrm>
        </p:grpSpPr>
        <p:sp>
          <p:nvSpPr>
            <p:cNvPr id="11919" name="Google Shape;11919;p6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0" name="Google Shape;11920;p6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1" name="Google Shape;11921;p6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22" name="Google Shape;11922;p65"/>
          <p:cNvGrpSpPr/>
          <p:nvPr/>
        </p:nvGrpSpPr>
        <p:grpSpPr>
          <a:xfrm>
            <a:off x="1792207" y="2556530"/>
            <a:ext cx="350958" cy="263043"/>
            <a:chOff x="1817317" y="2480330"/>
            <a:chExt cx="350958" cy="263043"/>
          </a:xfrm>
        </p:grpSpPr>
        <p:sp>
          <p:nvSpPr>
            <p:cNvPr id="11923" name="Google Shape;11923;p6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4" name="Google Shape;11924;p6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5" name="Google Shape;11925;p6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6" name="Google Shape;11926;p6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7" name="Google Shape;11927;p6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28" name="Google Shape;11928;p65"/>
          <p:cNvGrpSpPr/>
          <p:nvPr/>
        </p:nvGrpSpPr>
        <p:grpSpPr>
          <a:xfrm>
            <a:off x="1316617" y="2559549"/>
            <a:ext cx="419913" cy="308109"/>
            <a:chOff x="1341727" y="2483349"/>
            <a:chExt cx="419913" cy="308109"/>
          </a:xfrm>
        </p:grpSpPr>
        <p:sp>
          <p:nvSpPr>
            <p:cNvPr id="11929" name="Google Shape;11929;p6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0" name="Google Shape;11930;p6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1" name="Google Shape;11931;p6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32" name="Google Shape;11932;p65"/>
          <p:cNvGrpSpPr/>
          <p:nvPr/>
        </p:nvGrpSpPr>
        <p:grpSpPr>
          <a:xfrm>
            <a:off x="829222" y="2523936"/>
            <a:ext cx="376358" cy="330109"/>
            <a:chOff x="854332" y="2447736"/>
            <a:chExt cx="376358" cy="330109"/>
          </a:xfrm>
        </p:grpSpPr>
        <p:sp>
          <p:nvSpPr>
            <p:cNvPr id="11933" name="Google Shape;11933;p6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4" name="Google Shape;11934;p6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5" name="Google Shape;11935;p6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6" name="Google Shape;11936;p6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7" name="Google Shape;11937;p6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8" name="Google Shape;11938;p6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9" name="Google Shape;11939;p6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0" name="Google Shape;11940;p6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41" name="Google Shape;11941;p65"/>
          <p:cNvGrpSpPr/>
          <p:nvPr/>
        </p:nvGrpSpPr>
        <p:grpSpPr>
          <a:xfrm>
            <a:off x="4181653" y="2527151"/>
            <a:ext cx="322151" cy="322374"/>
            <a:chOff x="4206763" y="2450951"/>
            <a:chExt cx="322151" cy="322374"/>
          </a:xfrm>
        </p:grpSpPr>
        <p:sp>
          <p:nvSpPr>
            <p:cNvPr id="11942" name="Google Shape;11942;p6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3" name="Google Shape;11943;p6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44" name="Google Shape;11944;p65"/>
          <p:cNvGrpSpPr/>
          <p:nvPr/>
        </p:nvGrpSpPr>
        <p:grpSpPr>
          <a:xfrm>
            <a:off x="7491236" y="2526259"/>
            <a:ext cx="327976" cy="324316"/>
            <a:chOff x="7528096" y="2450059"/>
            <a:chExt cx="327976" cy="324316"/>
          </a:xfrm>
        </p:grpSpPr>
        <p:sp>
          <p:nvSpPr>
            <p:cNvPr id="11945" name="Google Shape;11945;p6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6" name="Google Shape;11946;p6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7" name="Google Shape;11947;p6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8" name="Google Shape;11948;p6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9" name="Google Shape;11949;p6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50" name="Google Shape;11950;p65"/>
          <p:cNvGrpSpPr/>
          <p:nvPr/>
        </p:nvGrpSpPr>
        <p:grpSpPr>
          <a:xfrm>
            <a:off x="7052019" y="2588742"/>
            <a:ext cx="282364" cy="198619"/>
            <a:chOff x="7077129" y="2512542"/>
            <a:chExt cx="282364" cy="198619"/>
          </a:xfrm>
        </p:grpSpPr>
        <p:sp>
          <p:nvSpPr>
            <p:cNvPr id="11951" name="Google Shape;11951;p6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2" name="Google Shape;11952;p6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3" name="Google Shape;11953;p6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4" name="Google Shape;11954;p6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5" name="Google Shape;11955;p6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6" name="Google Shape;11956;p6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57" name="Google Shape;11957;p65"/>
          <p:cNvGrpSpPr/>
          <p:nvPr/>
        </p:nvGrpSpPr>
        <p:grpSpPr>
          <a:xfrm>
            <a:off x="3700351" y="2520912"/>
            <a:ext cx="334279" cy="334661"/>
            <a:chOff x="3725461" y="2444712"/>
            <a:chExt cx="334279" cy="334661"/>
          </a:xfrm>
        </p:grpSpPr>
        <p:sp>
          <p:nvSpPr>
            <p:cNvPr id="11958" name="Google Shape;11958;p6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9" name="Google Shape;11959;p6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0" name="Google Shape;11960;p6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1" name="Google Shape;11961;p6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2" name="Google Shape;11962;p6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3" name="Google Shape;11963;p6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4" name="Google Shape;11964;p6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5" name="Google Shape;11965;p65"/>
          <p:cNvGrpSpPr/>
          <p:nvPr/>
        </p:nvGrpSpPr>
        <p:grpSpPr>
          <a:xfrm>
            <a:off x="6552128" y="2533421"/>
            <a:ext cx="332019" cy="310788"/>
            <a:chOff x="6577238" y="2457221"/>
            <a:chExt cx="332019" cy="310788"/>
          </a:xfrm>
        </p:grpSpPr>
        <p:sp>
          <p:nvSpPr>
            <p:cNvPr id="11966" name="Google Shape;11966;p6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7" name="Google Shape;11967;p6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8" name="Google Shape;11968;p6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9" name="Google Shape;11969;p6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0" name="Google Shape;11970;p6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1" name="Google Shape;11971;p6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72" name="Google Shape;11972;p65"/>
          <p:cNvGrpSpPr/>
          <p:nvPr/>
        </p:nvGrpSpPr>
        <p:grpSpPr>
          <a:xfrm>
            <a:off x="2793451" y="2515978"/>
            <a:ext cx="247892" cy="346024"/>
            <a:chOff x="2818561" y="2439778"/>
            <a:chExt cx="247892" cy="346024"/>
          </a:xfrm>
        </p:grpSpPr>
        <p:sp>
          <p:nvSpPr>
            <p:cNvPr id="11973" name="Google Shape;11973;p6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4" name="Google Shape;11974;p6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5" name="Google Shape;11975;p6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6" name="Google Shape;11976;p6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7" name="Google Shape;11977;p6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8" name="Google Shape;11978;p6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9" name="Google Shape;11979;p6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0" name="Google Shape;11980;p6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1" name="Google Shape;11981;p6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2" name="Google Shape;11982;p6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3" name="Google Shape;11983;p6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4" name="Google Shape;11984;p6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85" name="Google Shape;11985;p65"/>
          <p:cNvGrpSpPr/>
          <p:nvPr/>
        </p:nvGrpSpPr>
        <p:grpSpPr>
          <a:xfrm>
            <a:off x="3182668" y="2550832"/>
            <a:ext cx="419933" cy="275170"/>
            <a:chOff x="3207778" y="2474632"/>
            <a:chExt cx="419933" cy="275170"/>
          </a:xfrm>
        </p:grpSpPr>
        <p:sp>
          <p:nvSpPr>
            <p:cNvPr id="11986" name="Google Shape;11986;p6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7" name="Google Shape;11987;p6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8" name="Google Shape;11988;p6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9" name="Google Shape;11989;p6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0" name="Google Shape;11990;p6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1" name="Google Shape;11991;p6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2" name="Google Shape;11992;p6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3" name="Google Shape;11993;p6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4" name="Google Shape;11994;p6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5" name="Google Shape;11995;p6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6" name="Google Shape;11996;p6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7" name="Google Shape;11997;p6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8" name="Google Shape;11998;p6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9" name="Google Shape;11999;p6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00" name="Google Shape;12000;p65"/>
          <p:cNvGrpSpPr/>
          <p:nvPr/>
        </p:nvGrpSpPr>
        <p:grpSpPr>
          <a:xfrm>
            <a:off x="6074265" y="2532275"/>
            <a:ext cx="337684" cy="314194"/>
            <a:chOff x="6099375" y="2456075"/>
            <a:chExt cx="337684" cy="314194"/>
          </a:xfrm>
        </p:grpSpPr>
        <p:sp>
          <p:nvSpPr>
            <p:cNvPr id="12001" name="Google Shape;12001;p6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2" name="Google Shape;12002;p6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03" name="Google Shape;12003;p65"/>
          <p:cNvGrpSpPr/>
          <p:nvPr/>
        </p:nvGrpSpPr>
        <p:grpSpPr>
          <a:xfrm>
            <a:off x="2287513" y="2544784"/>
            <a:ext cx="312698" cy="286534"/>
            <a:chOff x="2312623" y="2468584"/>
            <a:chExt cx="312698" cy="286534"/>
          </a:xfrm>
        </p:grpSpPr>
        <p:sp>
          <p:nvSpPr>
            <p:cNvPr id="12004" name="Google Shape;12004;p6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5" name="Google Shape;12005;p6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6" name="Google Shape;12006;p6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07" name="Google Shape;12007;p65"/>
          <p:cNvGrpSpPr/>
          <p:nvPr/>
        </p:nvGrpSpPr>
        <p:grpSpPr>
          <a:xfrm>
            <a:off x="5593695" y="2517124"/>
            <a:ext cx="345292" cy="342618"/>
            <a:chOff x="5618805" y="2440924"/>
            <a:chExt cx="345292" cy="342618"/>
          </a:xfrm>
        </p:grpSpPr>
        <p:sp>
          <p:nvSpPr>
            <p:cNvPr id="12008" name="Google Shape;12008;p6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9" name="Google Shape;12009;p6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0" name="Google Shape;12010;p6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1" name="Google Shape;12011;p6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2" name="Google Shape;12012;p6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13" name="Google Shape;12013;p65"/>
          <p:cNvGrpSpPr/>
          <p:nvPr/>
        </p:nvGrpSpPr>
        <p:grpSpPr>
          <a:xfrm>
            <a:off x="4628069" y="2522790"/>
            <a:ext cx="377886" cy="331255"/>
            <a:chOff x="4653179" y="2446590"/>
            <a:chExt cx="377886" cy="331255"/>
          </a:xfrm>
        </p:grpSpPr>
        <p:sp>
          <p:nvSpPr>
            <p:cNvPr id="12014" name="Google Shape;12014;p6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5" name="Google Shape;12015;p6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6" name="Google Shape;12016;p6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7" name="Google Shape;12017;p6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18" name="Google Shape;12018;p65"/>
          <p:cNvGrpSpPr/>
          <p:nvPr/>
        </p:nvGrpSpPr>
        <p:grpSpPr>
          <a:xfrm>
            <a:off x="5159407" y="2535681"/>
            <a:ext cx="252062" cy="305122"/>
            <a:chOff x="5184517" y="2459481"/>
            <a:chExt cx="252062" cy="305122"/>
          </a:xfrm>
        </p:grpSpPr>
        <p:sp>
          <p:nvSpPr>
            <p:cNvPr id="12019" name="Google Shape;12019;p6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0" name="Google Shape;12020;p6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1" name="Google Shape;12021;p6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2" name="Google Shape;12022;p6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3" name="Google Shape;12023;p6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4" name="Google Shape;12024;p6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025" name="Google Shape;12025;p65"/>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026" name="Google Shape;12026;p65"/>
          <p:cNvGrpSpPr/>
          <p:nvPr/>
        </p:nvGrpSpPr>
        <p:grpSpPr>
          <a:xfrm>
            <a:off x="6130349" y="2045308"/>
            <a:ext cx="249770" cy="363849"/>
            <a:chOff x="6155459" y="1969108"/>
            <a:chExt cx="249770" cy="363849"/>
          </a:xfrm>
        </p:grpSpPr>
        <p:sp>
          <p:nvSpPr>
            <p:cNvPr id="12027" name="Google Shape;12027;p6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8" name="Google Shape;12028;p6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9" name="Google Shape;12029;p6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0" name="Google Shape;12030;p6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1" name="Google Shape;12031;p6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2" name="Google Shape;12032;p6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3" name="Google Shape;12033;p6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4" name="Google Shape;12034;p6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5" name="Google Shape;12035;p6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36" name="Google Shape;12036;p65"/>
          <p:cNvGrpSpPr/>
          <p:nvPr/>
        </p:nvGrpSpPr>
        <p:grpSpPr>
          <a:xfrm>
            <a:off x="2254919" y="2046804"/>
            <a:ext cx="353631" cy="354395"/>
            <a:chOff x="2280029" y="1970604"/>
            <a:chExt cx="353631" cy="354395"/>
          </a:xfrm>
        </p:grpSpPr>
        <p:sp>
          <p:nvSpPr>
            <p:cNvPr id="12037" name="Google Shape;12037;p6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8" name="Google Shape;12038;p6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9" name="Google Shape;12039;p6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0" name="Google Shape;12040;p6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41" name="Google Shape;12041;p65"/>
          <p:cNvGrpSpPr/>
          <p:nvPr/>
        </p:nvGrpSpPr>
        <p:grpSpPr>
          <a:xfrm>
            <a:off x="8039990" y="2076374"/>
            <a:ext cx="255086" cy="301685"/>
            <a:chOff x="8065100" y="2000174"/>
            <a:chExt cx="255086" cy="301685"/>
          </a:xfrm>
        </p:grpSpPr>
        <p:sp>
          <p:nvSpPr>
            <p:cNvPr id="12042" name="Google Shape;12042;p6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3" name="Google Shape;12043;p6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4" name="Google Shape;12044;p6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5" name="Google Shape;12045;p6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46" name="Google Shape;12046;p65"/>
          <p:cNvGrpSpPr/>
          <p:nvPr/>
        </p:nvGrpSpPr>
        <p:grpSpPr>
          <a:xfrm>
            <a:off x="6608595" y="2045308"/>
            <a:ext cx="249420" cy="363849"/>
            <a:chOff x="6633705" y="1969108"/>
            <a:chExt cx="249420" cy="363849"/>
          </a:xfrm>
        </p:grpSpPr>
        <p:sp>
          <p:nvSpPr>
            <p:cNvPr id="12047" name="Google Shape;12047;p6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8" name="Google Shape;12048;p6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9" name="Google Shape;12049;p6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0" name="Google Shape;12050;p6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1" name="Google Shape;12051;p6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2" name="Google Shape;12052;p6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3" name="Google Shape;12053;p6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4" name="Google Shape;12054;p6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55" name="Google Shape;12055;p65"/>
          <p:cNvGrpSpPr/>
          <p:nvPr/>
        </p:nvGrpSpPr>
        <p:grpSpPr>
          <a:xfrm>
            <a:off x="5185921" y="2045308"/>
            <a:ext cx="226661" cy="363467"/>
            <a:chOff x="5211031" y="1969108"/>
            <a:chExt cx="226661" cy="363467"/>
          </a:xfrm>
        </p:grpSpPr>
        <p:sp>
          <p:nvSpPr>
            <p:cNvPr id="12056" name="Google Shape;12056;p6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7" name="Google Shape;12057;p6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58" name="Google Shape;12058;p65"/>
          <p:cNvGrpSpPr/>
          <p:nvPr/>
        </p:nvGrpSpPr>
        <p:grpSpPr>
          <a:xfrm>
            <a:off x="3687842" y="2046804"/>
            <a:ext cx="354363" cy="354395"/>
            <a:chOff x="3712952" y="1970604"/>
            <a:chExt cx="354363" cy="354395"/>
          </a:xfrm>
        </p:grpSpPr>
        <p:sp>
          <p:nvSpPr>
            <p:cNvPr id="12059" name="Google Shape;12059;p6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0" name="Google Shape;12060;p6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1" name="Google Shape;12061;p6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2" name="Google Shape;12062;p6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3" name="Google Shape;12063;p6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4" name="Google Shape;12064;p6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5" name="Google Shape;12065;p6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6" name="Google Shape;12066;p6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7" name="Google Shape;12067;p6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68" name="Google Shape;12068;p65"/>
          <p:cNvGrpSpPr/>
          <p:nvPr/>
        </p:nvGrpSpPr>
        <p:grpSpPr>
          <a:xfrm>
            <a:off x="3210329" y="2046804"/>
            <a:ext cx="354363" cy="354745"/>
            <a:chOff x="3235438" y="1970604"/>
            <a:chExt cx="354363" cy="354745"/>
          </a:xfrm>
        </p:grpSpPr>
        <p:sp>
          <p:nvSpPr>
            <p:cNvPr id="12069" name="Google Shape;12069;p6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0" name="Google Shape;12070;p6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1" name="Google Shape;12071;p6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2" name="Google Shape;12072;p6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3" name="Google Shape;12073;p6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4" name="Google Shape;12074;p6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5" name="Google Shape;12075;p6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6" name="Google Shape;12076;p6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7" name="Google Shape;12077;p6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8" name="Google Shape;12078;p6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9" name="Google Shape;12079;p6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0" name="Google Shape;12080;p6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1" name="Google Shape;12081;p6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82" name="Google Shape;12082;p65"/>
          <p:cNvGrpSpPr/>
          <p:nvPr/>
        </p:nvGrpSpPr>
        <p:grpSpPr>
          <a:xfrm>
            <a:off x="1304475" y="2066125"/>
            <a:ext cx="341472" cy="335074"/>
            <a:chOff x="1329585" y="1989925"/>
            <a:chExt cx="341472" cy="335074"/>
          </a:xfrm>
        </p:grpSpPr>
        <p:sp>
          <p:nvSpPr>
            <p:cNvPr id="12083" name="Google Shape;12083;p6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4" name="Google Shape;12084;p6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5" name="Google Shape;12085;p6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86" name="Google Shape;12086;p65"/>
          <p:cNvGrpSpPr/>
          <p:nvPr/>
        </p:nvGrpSpPr>
        <p:grpSpPr>
          <a:xfrm>
            <a:off x="5566761" y="2066106"/>
            <a:ext cx="416649" cy="325597"/>
            <a:chOff x="5626763" y="2013829"/>
            <a:chExt cx="351722" cy="274788"/>
          </a:xfrm>
        </p:grpSpPr>
        <p:sp>
          <p:nvSpPr>
            <p:cNvPr id="12087" name="Google Shape;12087;p6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8" name="Google Shape;12088;p6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9" name="Google Shape;12089;p6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0" name="Google Shape;12090;p6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1" name="Google Shape;12091;p6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2" name="Google Shape;12092;p6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3" name="Google Shape;12093;p6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4" name="Google Shape;12094;p6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5" name="Google Shape;12095;p6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6" name="Google Shape;12096;p6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97" name="Google Shape;12097;p65"/>
          <p:cNvGrpSpPr/>
          <p:nvPr/>
        </p:nvGrpSpPr>
        <p:grpSpPr>
          <a:xfrm>
            <a:off x="7551495" y="2060077"/>
            <a:ext cx="276698" cy="333133"/>
            <a:chOff x="7576605" y="1983877"/>
            <a:chExt cx="276698" cy="333133"/>
          </a:xfrm>
        </p:grpSpPr>
        <p:sp>
          <p:nvSpPr>
            <p:cNvPr id="12098" name="Google Shape;12098;p6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9" name="Google Shape;12099;p6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00" name="Google Shape;12100;p65"/>
          <p:cNvGrpSpPr/>
          <p:nvPr/>
        </p:nvGrpSpPr>
        <p:grpSpPr>
          <a:xfrm>
            <a:off x="828458" y="2051738"/>
            <a:ext cx="337334" cy="353599"/>
            <a:chOff x="853568" y="1975538"/>
            <a:chExt cx="337334" cy="353599"/>
          </a:xfrm>
        </p:grpSpPr>
        <p:sp>
          <p:nvSpPr>
            <p:cNvPr id="12101" name="Google Shape;12101;p6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2" name="Google Shape;12102;p6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3" name="Google Shape;12103;p6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4" name="Google Shape;12104;p6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05" name="Google Shape;12105;p65"/>
          <p:cNvGrpSpPr/>
          <p:nvPr/>
        </p:nvGrpSpPr>
        <p:grpSpPr>
          <a:xfrm>
            <a:off x="2733192" y="2085828"/>
            <a:ext cx="327085" cy="277080"/>
            <a:chOff x="2770052" y="2009628"/>
            <a:chExt cx="327085" cy="277080"/>
          </a:xfrm>
        </p:grpSpPr>
        <p:sp>
          <p:nvSpPr>
            <p:cNvPr id="12106" name="Google Shape;12106;p6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7" name="Google Shape;12107;p6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108" name="Google Shape;12108;p65"/>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109" name="Google Shape;12109;p65"/>
          <p:cNvGrpSpPr/>
          <p:nvPr/>
        </p:nvGrpSpPr>
        <p:grpSpPr>
          <a:xfrm>
            <a:off x="4170289" y="2046804"/>
            <a:ext cx="344878" cy="343573"/>
            <a:chOff x="4195399" y="1970604"/>
            <a:chExt cx="344878" cy="343573"/>
          </a:xfrm>
        </p:grpSpPr>
        <p:sp>
          <p:nvSpPr>
            <p:cNvPr id="12110" name="Google Shape;12110;p6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1" name="Google Shape;12111;p6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2" name="Google Shape;12112;p6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3" name="Google Shape;12113;p6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14" name="Google Shape;12114;p65"/>
          <p:cNvGrpSpPr/>
          <p:nvPr/>
        </p:nvGrpSpPr>
        <p:grpSpPr>
          <a:xfrm>
            <a:off x="4649681" y="2053647"/>
            <a:ext cx="344528" cy="344114"/>
            <a:chOff x="4674791" y="1977447"/>
            <a:chExt cx="344528" cy="344114"/>
          </a:xfrm>
        </p:grpSpPr>
        <p:sp>
          <p:nvSpPr>
            <p:cNvPr id="12115" name="Google Shape;12115;p6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6" name="Google Shape;12116;p6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7" name="Google Shape;12117;p6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8" name="Google Shape;12118;p6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9" name="Google Shape;12119;p6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0" name="Google Shape;12120;p6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1" name="Google Shape;12121;p6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2" name="Google Shape;12122;p6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3" name="Google Shape;12123;p6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4" name="Google Shape;12124;p6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5" name="Google Shape;12125;p6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6" name="Google Shape;12126;p6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7" name="Google Shape;12127;p6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8" name="Google Shape;12128;p6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9" name="Google Shape;12129;p6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0" name="Google Shape;12130;p6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1" name="Google Shape;12131;p6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2" name="Google Shape;12132;p6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3" name="Google Shape;12133;p6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4" name="Google Shape;12134;p6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5" name="Google Shape;12135;p6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6" name="Google Shape;12136;p6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7" name="Google Shape;12137;p6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8" name="Google Shape;12138;p6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9" name="Google Shape;12139;p6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0" name="Google Shape;12140;p6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41" name="Google Shape;12141;p65"/>
          <p:cNvGrpSpPr/>
          <p:nvPr/>
        </p:nvGrpSpPr>
        <p:grpSpPr>
          <a:xfrm>
            <a:off x="6058700" y="1623497"/>
            <a:ext cx="382819" cy="310788"/>
            <a:chOff x="6083810" y="1547297"/>
            <a:chExt cx="382819" cy="310788"/>
          </a:xfrm>
        </p:grpSpPr>
        <p:sp>
          <p:nvSpPr>
            <p:cNvPr id="12142" name="Google Shape;12142;p6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3" name="Google Shape;12143;p6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4" name="Google Shape;12144;p6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5" name="Google Shape;12145;p6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6" name="Google Shape;12146;p6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7" name="Google Shape;12147;p6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8" name="Google Shape;12148;p6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9" name="Google Shape;12149;p6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0" name="Google Shape;12150;p6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1" name="Google Shape;12151;p6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2" name="Google Shape;12152;p6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3" name="Google Shape;12153;p6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4" name="Google Shape;12154;p6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5" name="Google Shape;12155;p6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6" name="Google Shape;12156;p6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7" name="Google Shape;12157;p6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8" name="Google Shape;12158;p6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9" name="Google Shape;12159;p6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60" name="Google Shape;12160;p65"/>
          <p:cNvGrpSpPr/>
          <p:nvPr/>
        </p:nvGrpSpPr>
        <p:grpSpPr>
          <a:xfrm>
            <a:off x="6533190" y="1614393"/>
            <a:ext cx="382788" cy="328613"/>
            <a:chOff x="6558300" y="1538193"/>
            <a:chExt cx="382788" cy="328613"/>
          </a:xfrm>
        </p:grpSpPr>
        <p:sp>
          <p:nvSpPr>
            <p:cNvPr id="12161" name="Google Shape;12161;p6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2" name="Google Shape;12162;p6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63" name="Google Shape;12163;p65"/>
          <p:cNvGrpSpPr/>
          <p:nvPr/>
        </p:nvGrpSpPr>
        <p:grpSpPr>
          <a:xfrm>
            <a:off x="5168892" y="1587497"/>
            <a:ext cx="259605" cy="346024"/>
            <a:chOff x="5194002" y="1511297"/>
            <a:chExt cx="259605" cy="346024"/>
          </a:xfrm>
        </p:grpSpPr>
        <p:sp>
          <p:nvSpPr>
            <p:cNvPr id="12164" name="Google Shape;12164;p6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5" name="Google Shape;12165;p6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6" name="Google Shape;12166;p6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7" name="Google Shape;12167;p6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68" name="Google Shape;12168;p65"/>
          <p:cNvGrpSpPr/>
          <p:nvPr/>
        </p:nvGrpSpPr>
        <p:grpSpPr>
          <a:xfrm>
            <a:off x="1369631" y="1588261"/>
            <a:ext cx="252444" cy="351722"/>
            <a:chOff x="1394741" y="1512061"/>
            <a:chExt cx="252444" cy="351722"/>
          </a:xfrm>
        </p:grpSpPr>
        <p:sp>
          <p:nvSpPr>
            <p:cNvPr id="12169" name="Google Shape;12169;p6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0" name="Google Shape;12170;p6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1" name="Google Shape;12171;p6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2" name="Google Shape;12172;p6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3" name="Google Shape;12173;p6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4" name="Google Shape;12174;p6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5" name="Google Shape;12175;p6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6" name="Google Shape;12176;p6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7" name="Google Shape;12177;p6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8" name="Google Shape;12178;p6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9" name="Google Shape;12179;p6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0" name="Google Shape;12180;p6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1" name="Google Shape;12181;p6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2" name="Google Shape;12182;p6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3" name="Google Shape;12183;p6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4" name="Google Shape;12184;p6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5" name="Google Shape;12185;p6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86" name="Google Shape;12186;p65"/>
          <p:cNvGrpSpPr/>
          <p:nvPr/>
        </p:nvGrpSpPr>
        <p:grpSpPr>
          <a:xfrm>
            <a:off x="829986" y="1580685"/>
            <a:ext cx="380910" cy="339594"/>
            <a:chOff x="855096" y="1504485"/>
            <a:chExt cx="380910" cy="339594"/>
          </a:xfrm>
        </p:grpSpPr>
        <p:sp>
          <p:nvSpPr>
            <p:cNvPr id="12187" name="Google Shape;12187;p6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8" name="Google Shape;12188;p6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9" name="Google Shape;12189;p6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0" name="Google Shape;12190;p6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1" name="Google Shape;12191;p6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92" name="Google Shape;12192;p65"/>
          <p:cNvGrpSpPr/>
          <p:nvPr/>
        </p:nvGrpSpPr>
        <p:grpSpPr>
          <a:xfrm>
            <a:off x="1794466" y="1587879"/>
            <a:ext cx="352103" cy="352103"/>
            <a:chOff x="1819576" y="1511679"/>
            <a:chExt cx="352103" cy="352103"/>
          </a:xfrm>
        </p:grpSpPr>
        <p:sp>
          <p:nvSpPr>
            <p:cNvPr id="12193" name="Google Shape;12193;p6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4" name="Google Shape;12194;p6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5" name="Google Shape;12195;p6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6" name="Google Shape;12196;p6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97" name="Google Shape;12197;p65"/>
          <p:cNvGrpSpPr/>
          <p:nvPr/>
        </p:nvGrpSpPr>
        <p:grpSpPr>
          <a:xfrm>
            <a:off x="5595987" y="1576961"/>
            <a:ext cx="371424" cy="355446"/>
            <a:chOff x="5621097" y="1500761"/>
            <a:chExt cx="371424" cy="355446"/>
          </a:xfrm>
        </p:grpSpPr>
        <p:sp>
          <p:nvSpPr>
            <p:cNvPr id="12198" name="Google Shape;12198;p6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9" name="Google Shape;12199;p6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00" name="Google Shape;12200;p65"/>
          <p:cNvGrpSpPr/>
          <p:nvPr/>
        </p:nvGrpSpPr>
        <p:grpSpPr>
          <a:xfrm>
            <a:off x="4645129" y="1617799"/>
            <a:ext cx="359679" cy="321833"/>
            <a:chOff x="4670239" y="1541599"/>
            <a:chExt cx="359679" cy="321833"/>
          </a:xfrm>
        </p:grpSpPr>
        <p:sp>
          <p:nvSpPr>
            <p:cNvPr id="12201" name="Google Shape;12201;p6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2" name="Google Shape;12202;p6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3" name="Google Shape;12203;p6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4" name="Google Shape;12204;p6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5" name="Google Shape;12205;p6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06" name="Google Shape;12206;p65"/>
          <p:cNvGrpSpPr/>
          <p:nvPr/>
        </p:nvGrpSpPr>
        <p:grpSpPr>
          <a:xfrm>
            <a:off x="4187319" y="1578585"/>
            <a:ext cx="321037" cy="353822"/>
            <a:chOff x="4212429" y="1502385"/>
            <a:chExt cx="321037" cy="353822"/>
          </a:xfrm>
        </p:grpSpPr>
        <p:sp>
          <p:nvSpPr>
            <p:cNvPr id="12207" name="Google Shape;12207;p6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8" name="Google Shape;12208;p6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9" name="Google Shape;12209;p6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0" name="Google Shape;12210;p6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11" name="Google Shape;12211;p65"/>
          <p:cNvGrpSpPr/>
          <p:nvPr/>
        </p:nvGrpSpPr>
        <p:grpSpPr>
          <a:xfrm>
            <a:off x="2277678" y="1582181"/>
            <a:ext cx="336188" cy="335425"/>
            <a:chOff x="2302788" y="1505981"/>
            <a:chExt cx="336188" cy="335425"/>
          </a:xfrm>
        </p:grpSpPr>
        <p:sp>
          <p:nvSpPr>
            <p:cNvPr id="12212" name="Google Shape;12212;p6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3" name="Google Shape;12213;p6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4" name="Google Shape;12214;p6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5" name="Google Shape;12215;p6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6" name="Google Shape;12216;p6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7" name="Google Shape;12217;p6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8" name="Google Shape;12218;p6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9" name="Google Shape;12219;p6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0" name="Google Shape;12220;p6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1" name="Google Shape;12221;p6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2" name="Google Shape;12222;p6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3" name="Google Shape;12223;p6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4" name="Google Shape;12224;p6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5" name="Google Shape;12225;p6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6" name="Google Shape;12226;p6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7" name="Google Shape;12227;p6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8" name="Google Shape;12228;p6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29" name="Google Shape;12229;p65"/>
          <p:cNvGrpSpPr/>
          <p:nvPr/>
        </p:nvGrpSpPr>
        <p:grpSpPr>
          <a:xfrm>
            <a:off x="2755191" y="1598096"/>
            <a:ext cx="333133" cy="321037"/>
            <a:chOff x="2780301" y="1521896"/>
            <a:chExt cx="333133" cy="321037"/>
          </a:xfrm>
        </p:grpSpPr>
        <p:sp>
          <p:nvSpPr>
            <p:cNvPr id="12230" name="Google Shape;12230;p6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1" name="Google Shape;12231;p6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2" name="Google Shape;12232;p6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3" name="Google Shape;12233;p6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4" name="Google Shape;12234;p6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5" name="Google Shape;12235;p6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6" name="Google Shape;12236;p6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7" name="Google Shape;12237;p6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8" name="Google Shape;12238;p6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9" name="Google Shape;12239;p6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0" name="Google Shape;12240;p6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1" name="Google Shape;12241;p6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2" name="Google Shape;12242;p6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3" name="Google Shape;12243;p6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4" name="Google Shape;12244;p6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5" name="Google Shape;12245;p6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6" name="Google Shape;12246;p6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7" name="Google Shape;12247;p6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8" name="Google Shape;12248;p6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9" name="Google Shape;12249;p6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50" name="Google Shape;12250;p65"/>
          <p:cNvGrpSpPr/>
          <p:nvPr/>
        </p:nvGrpSpPr>
        <p:grpSpPr>
          <a:xfrm>
            <a:off x="3291049" y="1591285"/>
            <a:ext cx="211892" cy="339594"/>
            <a:chOff x="3316159" y="1515085"/>
            <a:chExt cx="211892" cy="339594"/>
          </a:xfrm>
        </p:grpSpPr>
        <p:sp>
          <p:nvSpPr>
            <p:cNvPr id="12251" name="Google Shape;12251;p6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2" name="Google Shape;12252;p6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3" name="Google Shape;12253;p6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254" name="Google Shape;12254;p65"/>
            <p:cNvGrpSpPr/>
            <p:nvPr/>
          </p:nvGrpSpPr>
          <p:grpSpPr>
            <a:xfrm>
              <a:off x="3316159" y="1515085"/>
              <a:ext cx="211892" cy="339594"/>
              <a:chOff x="3316159" y="1515085"/>
              <a:chExt cx="211892" cy="339594"/>
            </a:xfrm>
          </p:grpSpPr>
          <p:sp>
            <p:nvSpPr>
              <p:cNvPr id="12255" name="Google Shape;12255;p6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6" name="Google Shape;12256;p6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7" name="Google Shape;12257;p6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8" name="Google Shape;12258;p6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9" name="Google Shape;12259;p6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0" name="Google Shape;12260;p6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261" name="Google Shape;12261;p65"/>
          <p:cNvGrpSpPr/>
          <p:nvPr/>
        </p:nvGrpSpPr>
        <p:grpSpPr>
          <a:xfrm>
            <a:off x="3691248" y="1620855"/>
            <a:ext cx="361971" cy="314958"/>
            <a:chOff x="3716358" y="1544655"/>
            <a:chExt cx="361971" cy="314958"/>
          </a:xfrm>
        </p:grpSpPr>
        <p:sp>
          <p:nvSpPr>
            <p:cNvPr id="12262" name="Google Shape;12262;p6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3" name="Google Shape;12263;p6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4" name="Google Shape;12264;p6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5" name="Google Shape;12265;p6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6" name="Google Shape;12266;p6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267" name="Google Shape;12267;p65"/>
            <p:cNvGrpSpPr/>
            <p:nvPr/>
          </p:nvGrpSpPr>
          <p:grpSpPr>
            <a:xfrm>
              <a:off x="3716358" y="1544655"/>
              <a:ext cx="361971" cy="314958"/>
              <a:chOff x="3716358" y="1544655"/>
              <a:chExt cx="361971" cy="314958"/>
            </a:xfrm>
          </p:grpSpPr>
          <p:sp>
            <p:nvSpPr>
              <p:cNvPr id="12268" name="Google Shape;12268;p6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9" name="Google Shape;12269;p6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0" name="Google Shape;12270;p6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1" name="Google Shape;12271;p6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2" name="Google Shape;12272;p6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273" name="Google Shape;12273;p65"/>
          <p:cNvGrpSpPr/>
          <p:nvPr/>
        </p:nvGrpSpPr>
        <p:grpSpPr>
          <a:xfrm>
            <a:off x="6986814" y="1633752"/>
            <a:ext cx="499533" cy="305136"/>
            <a:chOff x="7009649" y="1541981"/>
            <a:chExt cx="524940" cy="320655"/>
          </a:xfrm>
        </p:grpSpPr>
        <p:sp>
          <p:nvSpPr>
            <p:cNvPr id="12274" name="Google Shape;12274;p6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5" name="Google Shape;12275;p6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6" name="Google Shape;12276;p6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7" name="Google Shape;12277;p6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8" name="Google Shape;12278;p6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9" name="Google Shape;12279;p6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0" name="Google Shape;12280;p6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1" name="Google Shape;12281;p6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82" name="Google Shape;12282;p65"/>
          <p:cNvGrpSpPr/>
          <p:nvPr/>
        </p:nvGrpSpPr>
        <p:grpSpPr>
          <a:xfrm>
            <a:off x="8008924" y="1594309"/>
            <a:ext cx="282746" cy="340358"/>
            <a:chOff x="8034034" y="1518109"/>
            <a:chExt cx="282746" cy="340358"/>
          </a:xfrm>
        </p:grpSpPr>
        <p:sp>
          <p:nvSpPr>
            <p:cNvPr id="12283" name="Google Shape;12283;p6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4" name="Google Shape;12284;p6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5" name="Google Shape;12285;p6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6" name="Google Shape;12286;p6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87" name="Google Shape;12287;p65"/>
          <p:cNvGrpSpPr/>
          <p:nvPr/>
        </p:nvGrpSpPr>
        <p:grpSpPr>
          <a:xfrm>
            <a:off x="7557192" y="1576134"/>
            <a:ext cx="369133" cy="360411"/>
            <a:chOff x="7582302" y="1499934"/>
            <a:chExt cx="369133" cy="360411"/>
          </a:xfrm>
        </p:grpSpPr>
        <p:sp>
          <p:nvSpPr>
            <p:cNvPr id="12288" name="Google Shape;12288;p6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9" name="Google Shape;12289;p6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0" name="Google Shape;12290;p6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1" name="Google Shape;12291;p6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2" name="Google Shape;12292;p6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93" name="Google Shape;12293;p65"/>
          <p:cNvGrpSpPr/>
          <p:nvPr/>
        </p:nvGrpSpPr>
        <p:grpSpPr>
          <a:xfrm>
            <a:off x="6170979" y="3893352"/>
            <a:ext cx="346056" cy="345674"/>
            <a:chOff x="2238181" y="4120624"/>
            <a:chExt cx="346056" cy="345674"/>
          </a:xfrm>
        </p:grpSpPr>
        <p:grpSp>
          <p:nvGrpSpPr>
            <p:cNvPr id="12294" name="Google Shape;12294;p65"/>
            <p:cNvGrpSpPr/>
            <p:nvPr/>
          </p:nvGrpSpPr>
          <p:grpSpPr>
            <a:xfrm>
              <a:off x="2309155" y="4177413"/>
              <a:ext cx="203862" cy="231903"/>
              <a:chOff x="1512725" y="258500"/>
              <a:chExt cx="4570900" cy="5199625"/>
            </a:xfrm>
          </p:grpSpPr>
          <p:sp>
            <p:nvSpPr>
              <p:cNvPr id="12295" name="Google Shape;12295;p6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6" name="Google Shape;12296;p6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97" name="Google Shape;12297;p6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98" name="Google Shape;12298;p65"/>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SEO &amp; Marketing Icons</a:t>
            </a: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04" name="Shape 304"/>
        <p:cNvGrpSpPr/>
        <p:nvPr/>
      </p:nvGrpSpPr>
      <p:grpSpPr>
        <a:xfrm>
          <a:off x="0" y="0"/>
          <a:ext cx="0" cy="0"/>
          <a:chOff x="0" y="0"/>
          <a:chExt cx="0" cy="0"/>
        </a:xfrm>
      </p:grpSpPr>
      <p:pic>
        <p:nvPicPr>
          <p:cNvPr id="305" name="Google Shape;305;p30"/>
          <p:cNvPicPr preferRelativeResize="0"/>
          <p:nvPr/>
        </p:nvPicPr>
        <p:blipFill>
          <a:blip r:embed="rId1"/>
          <a:stretch>
            <a:fillRect/>
          </a:stretch>
        </p:blipFill>
        <p:spPr>
          <a:xfrm rot="10800000">
            <a:off x="4686825" y="954475"/>
            <a:ext cx="3549850" cy="3549850"/>
          </a:xfrm>
          <a:prstGeom prst="rect">
            <a:avLst/>
          </a:prstGeom>
          <a:noFill/>
          <a:ln>
            <a:noFill/>
          </a:ln>
        </p:spPr>
      </p:pic>
      <p:sp>
        <p:nvSpPr>
          <p:cNvPr id="306" name="Google Shape;306;p30"/>
          <p:cNvSpPr txBox="1"/>
          <p:nvPr>
            <p:ph type="subTitle" idx="1"/>
          </p:nvPr>
        </p:nvSpPr>
        <p:spPr>
          <a:xfrm>
            <a:off x="811975" y="1878225"/>
            <a:ext cx="3410700" cy="197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business plan outlines the strategy for </a:t>
            </a:r>
            <a:r>
              <a:rPr lang="en-GB" i="1"/>
              <a:t>[company name]</a:t>
            </a:r>
            <a:r>
              <a:rPr lang="en-GB"/>
              <a:t>, a </a:t>
            </a:r>
            <a:r>
              <a:rPr lang="en-GB" i="1"/>
              <a:t>[legal structure]</a:t>
            </a:r>
            <a:r>
              <a:rPr lang="en-GB"/>
              <a:t> that provides </a:t>
            </a:r>
            <a:r>
              <a:rPr lang="en-GB" i="1"/>
              <a:t>[products/services]</a:t>
            </a:r>
            <a:r>
              <a:rPr lang="en-GB"/>
              <a:t> to </a:t>
            </a:r>
            <a:r>
              <a:rPr lang="en-GB" i="1"/>
              <a:t>[target market]</a:t>
            </a:r>
            <a:r>
              <a:rPr lang="en-GB"/>
              <a:t>. Our mission is to </a:t>
            </a:r>
            <a:r>
              <a:rPr lang="en-GB" i="1"/>
              <a:t>[mission statement/goal of the company]</a:t>
            </a:r>
            <a:endParaRPr lang="en-GB" i="1"/>
          </a:p>
          <a:p>
            <a:pPr marL="0" lvl="0" indent="0" algn="l" rtl="0">
              <a:spcBef>
                <a:spcPts val="1000"/>
              </a:spcBef>
              <a:spcAft>
                <a:spcPts val="0"/>
              </a:spcAft>
              <a:buNone/>
            </a:pPr>
            <a:r>
              <a:rPr lang="en-GB"/>
              <a:t>The market analysis shows that there is a high demand for our products/services in the industry. We have identified key competitors and believe we can differentiate ourselves through our unique selling propositions (USPs)</a:t>
            </a:r>
            <a:endParaRPr lang="en-GB"/>
          </a:p>
        </p:txBody>
      </p:sp>
      <p:sp>
        <p:nvSpPr>
          <p:cNvPr id="307" name="Google Shape;307;p30"/>
          <p:cNvSpPr txBox="1"/>
          <p:nvPr>
            <p:ph type="title"/>
          </p:nvPr>
        </p:nvSpPr>
        <p:spPr>
          <a:xfrm>
            <a:off x="811975" y="799750"/>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EXECUTIVE SUMMARY</a:t>
            </a:r>
            <a:endParaRPr lang="en-GB"/>
          </a:p>
        </p:txBody>
      </p:sp>
      <p:pic>
        <p:nvPicPr>
          <p:cNvPr id="308" name="Google Shape;308;p30"/>
          <p:cNvPicPr preferRelativeResize="0"/>
          <p:nvPr>
            <p:ph type="pic" idx="2"/>
          </p:nvPr>
        </p:nvPicPr>
        <p:blipFill rotWithShape="1">
          <a:blip r:embed="rId2"/>
          <a:srcRect t="14725" b="14718"/>
          <a:stretch>
            <a:fillRect/>
          </a:stretch>
        </p:blipFill>
        <p:spPr>
          <a:xfrm>
            <a:off x="4976000" y="1310550"/>
            <a:ext cx="2873100" cy="2837700"/>
          </a:xfrm>
          <a:prstGeom prst="octagon">
            <a:avLst>
              <a:gd name="adj" fmla="val 29289"/>
            </a:avLst>
          </a:prstGeom>
        </p:spPr>
      </p:pic>
      <p:grpSp>
        <p:nvGrpSpPr>
          <p:cNvPr id="309" name="Google Shape;309;p30"/>
          <p:cNvGrpSpPr/>
          <p:nvPr/>
        </p:nvGrpSpPr>
        <p:grpSpPr>
          <a:xfrm>
            <a:off x="7989125" y="-1771625"/>
            <a:ext cx="4148250" cy="9163675"/>
            <a:chOff x="7989125" y="-1771625"/>
            <a:chExt cx="4148250" cy="9163675"/>
          </a:xfrm>
        </p:grpSpPr>
        <p:pic>
          <p:nvPicPr>
            <p:cNvPr id="310" name="Google Shape;310;p30"/>
            <p:cNvPicPr preferRelativeResize="0"/>
            <p:nvPr/>
          </p:nvPicPr>
          <p:blipFill>
            <a:blip r:embed="rId3"/>
            <a:stretch>
              <a:fillRect/>
            </a:stretch>
          </p:blipFill>
          <p:spPr>
            <a:xfrm flipH="1">
              <a:off x="7989125" y="-1771625"/>
              <a:ext cx="4148250" cy="4148250"/>
            </a:xfrm>
            <a:prstGeom prst="rect">
              <a:avLst/>
            </a:prstGeom>
            <a:noFill/>
            <a:ln>
              <a:noFill/>
            </a:ln>
          </p:spPr>
        </p:pic>
        <p:pic>
          <p:nvPicPr>
            <p:cNvPr id="311" name="Google Shape;311;p30"/>
            <p:cNvPicPr preferRelativeResize="0"/>
            <p:nvPr/>
          </p:nvPicPr>
          <p:blipFill>
            <a:blip r:embed="rId3"/>
            <a:stretch>
              <a:fillRect/>
            </a:stretch>
          </p:blipFill>
          <p:spPr>
            <a:xfrm rot="5400000" flipH="1">
              <a:off x="7989125" y="3243800"/>
              <a:ext cx="4148250" cy="4148250"/>
            </a:xfrm>
            <a:prstGeom prst="rect">
              <a:avLst/>
            </a:prstGeom>
            <a:noFill/>
            <a:ln>
              <a:noFill/>
            </a:ln>
          </p:spPr>
        </p:pic>
        <p:pic>
          <p:nvPicPr>
            <p:cNvPr id="312" name="Google Shape;312;p30"/>
            <p:cNvPicPr preferRelativeResize="0"/>
            <p:nvPr/>
          </p:nvPicPr>
          <p:blipFill>
            <a:blip r:embed="rId4"/>
            <a:stretch>
              <a:fillRect/>
            </a:stretch>
          </p:blipFill>
          <p:spPr>
            <a:xfrm rot="5400000">
              <a:off x="8726025" y="1461550"/>
              <a:ext cx="2686700" cy="2686700"/>
            </a:xfrm>
            <a:prstGeom prst="rect">
              <a:avLst/>
            </a:prstGeom>
            <a:noFill/>
            <a:ln>
              <a:noFill/>
            </a:ln>
          </p:spPr>
        </p:pic>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522685" y="119615"/>
            <a:ext cx="8099821" cy="810000"/>
          </a:xfrm>
          <a:noFill/>
        </p:spPr>
        <p:txBody>
          <a:bodyPr wrap="square" lIns="0" tIns="0" rIns="0" bIns="0">
            <a:normAutofit/>
          </a:bodyPr>
          <a:lstStyle/>
          <a:p>
            <a:r>
              <a:rPr lang="en-US" sz="2700" spc="0" dirty="0">
                <a:solidFill>
                  <a:schemeClr val="tx1"/>
                </a:solidFill>
                <a:latin typeface="+mj-lt"/>
              </a:rPr>
              <a:t>SEO &amp; Marketing Icons</a:t>
            </a:r>
            <a:endParaRPr lang="en-US" sz="2700" spc="0" dirty="0">
              <a:solidFill>
                <a:schemeClr val="tx1"/>
              </a:solidFill>
              <a:latin typeface="+mj-lt"/>
            </a:endParaRPr>
          </a:p>
        </p:txBody>
      </p:sp>
      <p:pic>
        <p:nvPicPr>
          <p:cNvPr id="2" name="图片 1" descr="房间的摆设布局&#10;&#10;描述已自动生成"/>
          <p:cNvPicPr>
            <a:picLocks noChangeAspect="1"/>
          </p:cNvPicPr>
          <p:nvPr>
            <p:custDataLst>
              <p:tags r:id="rId2"/>
            </p:custDataLst>
          </p:nvPr>
        </p:nvPicPr>
        <p:blipFill>
          <a:blip r:embed="rId3">
            <a:extLst>
              <a:ext uri="{28A0092B-C50C-407E-A947-70E740481C1C}">
                <a14:useLocalDpi xmlns:a14="http://schemas.microsoft.com/office/drawing/2010/main" val="0"/>
              </a:ext>
            </a:extLst>
          </a:blip>
          <a:srcRect l="30934" t="39741" r="15357" b="7767"/>
          <a:stretch>
            <a:fillRect/>
          </a:stretch>
        </p:blipFill>
        <p:spPr>
          <a:xfrm>
            <a:off x="3143355" y="1325700"/>
            <a:ext cx="2857289" cy="1861154"/>
          </a:xfrm>
          <a:custGeom>
            <a:avLst/>
            <a:gdLst>
              <a:gd name="connsiteX0" fmla="*/ 0 w 3809719"/>
              <a:gd name="connsiteY0" fmla="*/ 0 h 2481538"/>
              <a:gd name="connsiteX1" fmla="*/ 3809719 w 3809719"/>
              <a:gd name="connsiteY1" fmla="*/ 0 h 2481538"/>
              <a:gd name="connsiteX2" fmla="*/ 3809719 w 3809719"/>
              <a:gd name="connsiteY2" fmla="*/ 2481538 h 2481538"/>
              <a:gd name="connsiteX3" fmla="*/ 0 w 3809719"/>
              <a:gd name="connsiteY3" fmla="*/ 2481538 h 2481538"/>
              <a:gd name="connsiteX4" fmla="*/ 0 w 3809719"/>
              <a:gd name="connsiteY4" fmla="*/ 0 h 248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719" h="2481538">
                <a:moveTo>
                  <a:pt x="0" y="0"/>
                </a:moveTo>
                <a:lnTo>
                  <a:pt x="3809719" y="0"/>
                </a:lnTo>
                <a:lnTo>
                  <a:pt x="3809719" y="2481538"/>
                </a:lnTo>
                <a:lnTo>
                  <a:pt x="0" y="2481538"/>
                </a:lnTo>
                <a:lnTo>
                  <a:pt x="0" y="0"/>
                </a:lnTo>
                <a:close/>
              </a:path>
            </a:pathLst>
          </a:custGeom>
        </p:spPr>
      </p:pic>
      <p:pic>
        <p:nvPicPr>
          <p:cNvPr id="3" name="图片 2" descr="房间里的沙发&#10;&#10;低可信度描述已自动生成"/>
          <p:cNvPicPr>
            <a:picLocks noChangeAspect="1"/>
          </p:cNvPicPr>
          <p:nvPr>
            <p:custDataLst>
              <p:tags r:id="rId4"/>
            </p:custDataLst>
          </p:nvPr>
        </p:nvPicPr>
        <p:blipFill rotWithShape="1">
          <a:blip r:embed="rId5" cstate="print">
            <a:extLst>
              <a:ext uri="{28A0092B-C50C-407E-A947-70E740481C1C}">
                <a14:useLocalDpi xmlns:a14="http://schemas.microsoft.com/office/drawing/2010/main" val="0"/>
              </a:ext>
            </a:extLst>
          </a:blip>
          <a:srcRect l="36457" t="38666" r="2730" b="4992"/>
          <a:stretch>
            <a:fillRect/>
          </a:stretch>
        </p:blipFill>
        <p:spPr>
          <a:xfrm>
            <a:off x="-1" y="1326906"/>
            <a:ext cx="3014186" cy="1861154"/>
          </a:xfrm>
          <a:custGeom>
            <a:avLst/>
            <a:gdLst>
              <a:gd name="connsiteX0" fmla="*/ 0 w 4018915"/>
              <a:gd name="connsiteY0" fmla="*/ 0 h 2481538"/>
              <a:gd name="connsiteX1" fmla="*/ 4018915 w 4018915"/>
              <a:gd name="connsiteY1" fmla="*/ 0 h 2481538"/>
              <a:gd name="connsiteX2" fmla="*/ 4018915 w 4018915"/>
              <a:gd name="connsiteY2" fmla="*/ 2481538 h 2481538"/>
              <a:gd name="connsiteX3" fmla="*/ 0 w 4018915"/>
              <a:gd name="connsiteY3" fmla="*/ 2481538 h 2481538"/>
              <a:gd name="connsiteX4" fmla="*/ 0 w 4018915"/>
              <a:gd name="connsiteY4" fmla="*/ 0 h 248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15" h="2481538">
                <a:moveTo>
                  <a:pt x="0" y="0"/>
                </a:moveTo>
                <a:lnTo>
                  <a:pt x="4018915" y="0"/>
                </a:lnTo>
                <a:lnTo>
                  <a:pt x="4018915" y="2481538"/>
                </a:lnTo>
                <a:lnTo>
                  <a:pt x="0" y="2481538"/>
                </a:lnTo>
                <a:lnTo>
                  <a:pt x="0" y="0"/>
                </a:lnTo>
                <a:close/>
              </a:path>
            </a:pathLst>
          </a:custGeom>
        </p:spPr>
      </p:pic>
      <p:pic>
        <p:nvPicPr>
          <p:cNvPr id="5" name="图片 4" descr="VCG41N1361274081"/>
          <p:cNvPicPr>
            <a:picLocks noChangeAspect="1"/>
          </p:cNvPicPr>
          <p:nvPr>
            <p:custDataLst>
              <p:tags r:id="rId6"/>
            </p:custDataLst>
          </p:nvPr>
        </p:nvPicPr>
        <p:blipFill>
          <a:blip r:embed="rId7"/>
          <a:srcRect l="50000" t="33416" r="1971" b="12663"/>
          <a:stretch>
            <a:fillRect/>
          </a:stretch>
        </p:blipFill>
        <p:spPr>
          <a:xfrm>
            <a:off x="6129814" y="1325700"/>
            <a:ext cx="2486159" cy="1860300"/>
          </a:xfrm>
          <a:custGeom>
            <a:avLst/>
            <a:gdLst>
              <a:gd name="connsiteX0" fmla="*/ 0 w 3289300"/>
              <a:gd name="connsiteY0" fmla="*/ 0 h 2461260"/>
              <a:gd name="connsiteX1" fmla="*/ 2058670 w 3289300"/>
              <a:gd name="connsiteY1" fmla="*/ 0 h 2461260"/>
              <a:gd name="connsiteX2" fmla="*/ 3289300 w 3289300"/>
              <a:gd name="connsiteY2" fmla="*/ 1230630 h 2461260"/>
              <a:gd name="connsiteX3" fmla="*/ 2058670 w 3289300"/>
              <a:gd name="connsiteY3" fmla="*/ 2461260 h 2461260"/>
              <a:gd name="connsiteX4" fmla="*/ 0 w 3289300"/>
              <a:gd name="connsiteY4" fmla="*/ 2461260 h 2461260"/>
              <a:gd name="connsiteX5" fmla="*/ 0 w 3289300"/>
              <a:gd name="connsiteY5" fmla="*/ 0 h 2461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9300" h="2461260">
                <a:moveTo>
                  <a:pt x="0" y="0"/>
                </a:moveTo>
                <a:lnTo>
                  <a:pt x="2058670" y="0"/>
                </a:lnTo>
                <a:cubicBezTo>
                  <a:pt x="2738328" y="0"/>
                  <a:pt x="3289300" y="550972"/>
                  <a:pt x="3289300" y="1230630"/>
                </a:cubicBezTo>
                <a:cubicBezTo>
                  <a:pt x="3289300" y="1910288"/>
                  <a:pt x="2738328" y="2461260"/>
                  <a:pt x="2058670" y="2461260"/>
                </a:cubicBezTo>
                <a:lnTo>
                  <a:pt x="0" y="2461260"/>
                </a:lnTo>
                <a:lnTo>
                  <a:pt x="0" y="0"/>
                </a:lnTo>
                <a:close/>
              </a:path>
            </a:pathLst>
          </a:custGeom>
        </p:spPr>
      </p:pic>
      <p:sp>
        <p:nvSpPr>
          <p:cNvPr id="6" name="文本框 5"/>
          <p:cNvSpPr txBox="1"/>
          <p:nvPr>
            <p:custDataLst>
              <p:tags r:id="rId8"/>
            </p:custDataLst>
          </p:nvPr>
        </p:nvSpPr>
        <p:spPr>
          <a:xfrm>
            <a:off x="1066765" y="3919032"/>
            <a:ext cx="1696455" cy="535116"/>
          </a:xfrm>
          <a:prstGeom prst="rect">
            <a:avLst/>
          </a:prstGeom>
          <a:noFill/>
        </p:spPr>
        <p:txBody>
          <a:bodyPr wrap="square" lIns="0" tIns="0" rIns="0" bIns="0" anchor="t" anchorCtr="0">
            <a:normAutofit/>
          </a:bodyPr>
          <a:lstStyle>
            <a:defPPr>
              <a:defRPr lang="en-US">
                <a:latin typeface="+mn-lt"/>
              </a:defRPr>
            </a:defPPr>
            <a:lvl1pPr algn="just">
              <a:defRPr sz="1400" spc="0">
                <a:ln>
                  <a:noFill/>
                  <a:prstDash val="sysDot"/>
                </a:ln>
                <a:solidFill>
                  <a:schemeClr val="tx1">
                    <a:lumMod val="75000"/>
                    <a:lumOff val="25000"/>
                  </a:schemeClr>
                </a:solidFill>
                <a:latin typeface="+mn-lt"/>
              </a:defRPr>
            </a:lvl1pPr>
          </a:lstStyle>
          <a:p>
            <a:pPr algn="ctr">
              <a:lnSpc>
                <a:spcPct val="130000"/>
              </a:lnSpc>
              <a:spcBef>
                <a:spcPts val="0"/>
              </a:spcBef>
              <a:spcAft>
                <a:spcPts val="0"/>
              </a:spcAft>
            </a:pPr>
            <a:r>
              <a:rPr lang="en-US" sz="1200" dirty="0">
                <a:ln>
                  <a:noFill/>
                  <a:prstDash val="sysDot"/>
                </a:ln>
                <a:solidFill>
                  <a:schemeClr val="tx1">
                    <a:lumMod val="85000"/>
                    <a:lumOff val="15000"/>
                  </a:schemeClr>
                </a:solidFill>
                <a:latin typeface="+mn-lt"/>
                <a:sym typeface="+mn-ea"/>
              </a:rPr>
              <a:t>Presentations are communication tools</a:t>
            </a:r>
            <a:endParaRPr lang="en-US" sz="1200" dirty="0">
              <a:ln>
                <a:noFill/>
                <a:prstDash val="sysDot"/>
              </a:ln>
              <a:solidFill>
                <a:schemeClr val="tx1">
                  <a:lumMod val="85000"/>
                  <a:lumOff val="15000"/>
                </a:schemeClr>
              </a:solidFill>
              <a:sym typeface="+mn-ea"/>
            </a:endParaRPr>
          </a:p>
        </p:txBody>
      </p:sp>
      <p:sp>
        <p:nvSpPr>
          <p:cNvPr id="7" name="文本框 6"/>
          <p:cNvSpPr txBox="1"/>
          <p:nvPr>
            <p:custDataLst>
              <p:tags r:id="rId9"/>
            </p:custDataLst>
          </p:nvPr>
        </p:nvSpPr>
        <p:spPr>
          <a:xfrm>
            <a:off x="1066765" y="3582790"/>
            <a:ext cx="1696455" cy="267038"/>
          </a:xfrm>
          <a:prstGeom prst="rect">
            <a:avLst/>
          </a:prstGeom>
          <a:noFill/>
        </p:spPr>
        <p:txBody>
          <a:bodyPr wrap="square" lIns="0" tIns="0" rIns="0" bIns="0" anchor="t" anchorCtr="0">
            <a:normAutofit lnSpcReduction="20000"/>
          </a:bodyPr>
          <a:lstStyle/>
          <a:p>
            <a:pPr algn="ctr">
              <a:lnSpc>
                <a:spcPct val="150000"/>
              </a:lnSpc>
            </a:pPr>
            <a:r>
              <a:rPr lang="en-US" sz="1350" b="1" dirty="0">
                <a:solidFill>
                  <a:schemeClr val="accent5"/>
                </a:solidFill>
                <a:latin typeface="+mj-lt"/>
              </a:rPr>
              <a:t>Your title here</a:t>
            </a:r>
            <a:endParaRPr lang="en-US" sz="1350" b="1" dirty="0">
              <a:solidFill>
                <a:schemeClr val="accent5"/>
              </a:solidFill>
              <a:latin typeface="+mj-lt"/>
            </a:endParaRPr>
          </a:p>
        </p:txBody>
      </p:sp>
      <p:sp>
        <p:nvSpPr>
          <p:cNvPr id="8" name="文本框 7"/>
          <p:cNvSpPr txBox="1"/>
          <p:nvPr>
            <p:custDataLst>
              <p:tags r:id="rId10"/>
            </p:custDataLst>
          </p:nvPr>
        </p:nvSpPr>
        <p:spPr>
          <a:xfrm>
            <a:off x="3726850" y="3919032"/>
            <a:ext cx="1696455" cy="535116"/>
          </a:xfrm>
          <a:prstGeom prst="rect">
            <a:avLst/>
          </a:prstGeom>
          <a:noFill/>
        </p:spPr>
        <p:txBody>
          <a:bodyPr wrap="square" lIns="0" tIns="0" rIns="0" bIns="0" anchor="t" anchorCtr="0">
            <a:normAutofit/>
          </a:bodyPr>
          <a:lstStyle>
            <a:defPPr>
              <a:defRPr lang="en-US">
                <a:latin typeface="+mn-lt"/>
              </a:defRPr>
            </a:defPPr>
            <a:lvl1pPr algn="just">
              <a:defRPr sz="1400" spc="0">
                <a:ln>
                  <a:noFill/>
                  <a:prstDash val="sysDot"/>
                </a:ln>
                <a:solidFill>
                  <a:schemeClr val="tx1">
                    <a:lumMod val="75000"/>
                    <a:lumOff val="25000"/>
                  </a:schemeClr>
                </a:solidFill>
                <a:latin typeface="+mn-lt"/>
              </a:defRPr>
            </a:lvl1pPr>
          </a:lstStyle>
          <a:p>
            <a:pPr algn="ctr">
              <a:lnSpc>
                <a:spcPct val="130000"/>
              </a:lnSpc>
              <a:spcBef>
                <a:spcPts val="0"/>
              </a:spcBef>
              <a:spcAft>
                <a:spcPts val="0"/>
              </a:spcAft>
            </a:pPr>
            <a:r>
              <a:rPr lang="en-US" sz="1200" dirty="0">
                <a:ln>
                  <a:noFill/>
                  <a:prstDash val="sysDot"/>
                </a:ln>
                <a:solidFill>
                  <a:schemeClr val="tx1">
                    <a:lumMod val="85000"/>
                    <a:lumOff val="15000"/>
                  </a:schemeClr>
                </a:solidFill>
                <a:latin typeface="+mn-lt"/>
                <a:sym typeface="+mn-ea"/>
              </a:rPr>
              <a:t>Presentations are communication tools</a:t>
            </a:r>
            <a:endParaRPr lang="en-US" sz="1200" dirty="0">
              <a:ln>
                <a:noFill/>
                <a:prstDash val="sysDot"/>
              </a:ln>
              <a:solidFill>
                <a:schemeClr val="tx1">
                  <a:lumMod val="85000"/>
                  <a:lumOff val="15000"/>
                </a:schemeClr>
              </a:solidFill>
              <a:sym typeface="+mn-ea"/>
            </a:endParaRPr>
          </a:p>
        </p:txBody>
      </p:sp>
      <p:sp>
        <p:nvSpPr>
          <p:cNvPr id="9" name="文本框 8"/>
          <p:cNvSpPr txBox="1"/>
          <p:nvPr>
            <p:custDataLst>
              <p:tags r:id="rId11"/>
            </p:custDataLst>
          </p:nvPr>
        </p:nvSpPr>
        <p:spPr>
          <a:xfrm>
            <a:off x="3726850" y="3582790"/>
            <a:ext cx="1696455" cy="267038"/>
          </a:xfrm>
          <a:prstGeom prst="rect">
            <a:avLst/>
          </a:prstGeom>
          <a:noFill/>
        </p:spPr>
        <p:txBody>
          <a:bodyPr wrap="square" lIns="0" tIns="0" rIns="0" bIns="0" anchor="t" anchorCtr="0">
            <a:normAutofit lnSpcReduction="20000"/>
          </a:bodyPr>
          <a:lstStyle/>
          <a:p>
            <a:pPr algn="ctr">
              <a:lnSpc>
                <a:spcPct val="150000"/>
              </a:lnSpc>
            </a:pPr>
            <a:r>
              <a:rPr lang="en-US" sz="1350" b="1" dirty="0">
                <a:solidFill>
                  <a:schemeClr val="accent5"/>
                </a:solidFill>
                <a:latin typeface="+mj-lt"/>
              </a:rPr>
              <a:t>Your title here</a:t>
            </a:r>
            <a:endParaRPr lang="en-US" sz="1350" b="1" dirty="0">
              <a:solidFill>
                <a:schemeClr val="accent5"/>
              </a:solidFill>
              <a:latin typeface="+mj-lt"/>
            </a:endParaRPr>
          </a:p>
        </p:txBody>
      </p:sp>
      <p:sp>
        <p:nvSpPr>
          <p:cNvPr id="10" name="椭圆 9"/>
          <p:cNvSpPr/>
          <p:nvPr>
            <p:custDataLst>
              <p:tags r:id="rId12"/>
            </p:custDataLst>
          </p:nvPr>
        </p:nvSpPr>
        <p:spPr>
          <a:xfrm>
            <a:off x="4256333" y="2867231"/>
            <a:ext cx="637488" cy="637488"/>
          </a:xfrm>
          <a:prstGeom prst="ellipse">
            <a:avLst/>
          </a:prstGeom>
          <a:solidFill>
            <a:srgbClr val="FFFFFF">
              <a:alpha val="85000"/>
            </a:srgbClr>
          </a:solidFill>
          <a:ln>
            <a:noFill/>
          </a:ln>
          <a:effectLst>
            <a:outerShdw blurRad="63500" dist="38100" dir="2700000" algn="tl" rotWithShape="0">
              <a:schemeClr val="accent5">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rmAutofit/>
          </a:bodyPr>
          <a:lstStyle/>
          <a:p>
            <a:pPr algn="ctr"/>
            <a:r>
              <a:rPr lang="en-US" b="1" dirty="0">
                <a:solidFill>
                  <a:schemeClr val="accent5"/>
                </a:solidFill>
                <a:latin typeface="+mn-lt"/>
              </a:rPr>
              <a:t>02</a:t>
            </a:r>
            <a:endParaRPr lang="en-US" b="1" dirty="0">
              <a:solidFill>
                <a:schemeClr val="accent5"/>
              </a:solidFill>
              <a:latin typeface="+mn-ea"/>
            </a:endParaRPr>
          </a:p>
        </p:txBody>
      </p:sp>
      <p:sp>
        <p:nvSpPr>
          <p:cNvPr id="14" name="椭圆 13"/>
          <p:cNvSpPr/>
          <p:nvPr>
            <p:custDataLst>
              <p:tags r:id="rId13"/>
            </p:custDataLst>
          </p:nvPr>
        </p:nvSpPr>
        <p:spPr>
          <a:xfrm>
            <a:off x="1596248" y="2868540"/>
            <a:ext cx="637488" cy="637488"/>
          </a:xfrm>
          <a:prstGeom prst="ellipse">
            <a:avLst/>
          </a:prstGeom>
          <a:solidFill>
            <a:srgbClr val="FFFFFF">
              <a:alpha val="85000"/>
            </a:srgbClr>
          </a:solidFill>
          <a:ln>
            <a:noFill/>
          </a:ln>
          <a:effectLst>
            <a:outerShdw blurRad="63500" dist="38100" dir="2700000" algn="tl" rotWithShape="0">
              <a:schemeClr val="accent5">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rmAutofit/>
          </a:bodyPr>
          <a:lstStyle/>
          <a:p>
            <a:pPr algn="ctr"/>
            <a:r>
              <a:rPr lang="en-US" b="1" dirty="0">
                <a:solidFill>
                  <a:schemeClr val="accent5"/>
                </a:solidFill>
                <a:latin typeface="+mn-lt"/>
              </a:rPr>
              <a:t>01</a:t>
            </a:r>
            <a:endParaRPr lang="en-US" b="1" dirty="0">
              <a:solidFill>
                <a:schemeClr val="accent5"/>
              </a:solidFill>
              <a:latin typeface="+mn-ea"/>
            </a:endParaRPr>
          </a:p>
        </p:txBody>
      </p:sp>
      <p:sp>
        <p:nvSpPr>
          <p:cNvPr id="15" name="文本框 14"/>
          <p:cNvSpPr txBox="1"/>
          <p:nvPr>
            <p:custDataLst>
              <p:tags r:id="rId14"/>
            </p:custDataLst>
          </p:nvPr>
        </p:nvSpPr>
        <p:spPr>
          <a:xfrm>
            <a:off x="6386706" y="3919032"/>
            <a:ext cx="1696455" cy="535116"/>
          </a:xfrm>
          <a:prstGeom prst="rect">
            <a:avLst/>
          </a:prstGeom>
          <a:noFill/>
        </p:spPr>
        <p:txBody>
          <a:bodyPr wrap="square" lIns="0" tIns="0" rIns="0" bIns="0" anchor="t" anchorCtr="0">
            <a:normAutofit/>
          </a:bodyPr>
          <a:lstStyle>
            <a:defPPr>
              <a:defRPr lang="en-US">
                <a:latin typeface="+mn-lt"/>
              </a:defRPr>
            </a:defPPr>
            <a:lvl1pPr algn="just">
              <a:defRPr sz="1400" spc="0">
                <a:ln>
                  <a:noFill/>
                  <a:prstDash val="sysDot"/>
                </a:ln>
                <a:solidFill>
                  <a:schemeClr val="tx1">
                    <a:lumMod val="75000"/>
                    <a:lumOff val="25000"/>
                  </a:schemeClr>
                </a:solidFill>
                <a:latin typeface="+mn-lt"/>
              </a:defRPr>
            </a:lvl1pPr>
          </a:lstStyle>
          <a:p>
            <a:pPr algn="ctr">
              <a:lnSpc>
                <a:spcPct val="130000"/>
              </a:lnSpc>
              <a:spcBef>
                <a:spcPts val="0"/>
              </a:spcBef>
              <a:spcAft>
                <a:spcPts val="0"/>
              </a:spcAft>
            </a:pPr>
            <a:r>
              <a:rPr lang="en-US" sz="1200" dirty="0">
                <a:ln>
                  <a:noFill/>
                  <a:prstDash val="sysDot"/>
                </a:ln>
                <a:solidFill>
                  <a:schemeClr val="tx1">
                    <a:lumMod val="85000"/>
                    <a:lumOff val="15000"/>
                  </a:schemeClr>
                </a:solidFill>
                <a:latin typeface="+mn-lt"/>
                <a:sym typeface="+mn-ea"/>
              </a:rPr>
              <a:t>Presentations are communication tools</a:t>
            </a:r>
            <a:endParaRPr lang="en-US" sz="1200" dirty="0">
              <a:ln>
                <a:noFill/>
                <a:prstDash val="sysDot"/>
              </a:ln>
              <a:solidFill>
                <a:schemeClr val="tx1">
                  <a:lumMod val="85000"/>
                  <a:lumOff val="15000"/>
                </a:schemeClr>
              </a:solidFill>
              <a:sym typeface="+mn-ea"/>
            </a:endParaRPr>
          </a:p>
        </p:txBody>
      </p:sp>
      <p:sp>
        <p:nvSpPr>
          <p:cNvPr id="16" name="文本框 15"/>
          <p:cNvSpPr txBox="1"/>
          <p:nvPr>
            <p:custDataLst>
              <p:tags r:id="rId15"/>
            </p:custDataLst>
          </p:nvPr>
        </p:nvSpPr>
        <p:spPr>
          <a:xfrm>
            <a:off x="6386706" y="3582790"/>
            <a:ext cx="1696455" cy="267038"/>
          </a:xfrm>
          <a:prstGeom prst="rect">
            <a:avLst/>
          </a:prstGeom>
          <a:noFill/>
        </p:spPr>
        <p:txBody>
          <a:bodyPr wrap="square" lIns="0" tIns="0" rIns="0" bIns="0" anchor="t" anchorCtr="0">
            <a:normAutofit lnSpcReduction="20000"/>
          </a:bodyPr>
          <a:lstStyle/>
          <a:p>
            <a:pPr algn="ctr">
              <a:lnSpc>
                <a:spcPct val="150000"/>
              </a:lnSpc>
            </a:pPr>
            <a:r>
              <a:rPr lang="en-US" sz="1350" b="1" dirty="0">
                <a:solidFill>
                  <a:schemeClr val="accent5"/>
                </a:solidFill>
                <a:latin typeface="+mj-lt"/>
              </a:rPr>
              <a:t>Your title here</a:t>
            </a:r>
            <a:endParaRPr lang="en-US" sz="1350" b="1" dirty="0">
              <a:solidFill>
                <a:schemeClr val="accent5"/>
              </a:solidFill>
              <a:latin typeface="+mj-lt"/>
            </a:endParaRPr>
          </a:p>
        </p:txBody>
      </p:sp>
      <p:sp>
        <p:nvSpPr>
          <p:cNvPr id="18" name="椭圆 17"/>
          <p:cNvSpPr/>
          <p:nvPr>
            <p:custDataLst>
              <p:tags r:id="rId16"/>
            </p:custDataLst>
          </p:nvPr>
        </p:nvSpPr>
        <p:spPr>
          <a:xfrm>
            <a:off x="6916190" y="2867231"/>
            <a:ext cx="637488" cy="637488"/>
          </a:xfrm>
          <a:prstGeom prst="ellipse">
            <a:avLst/>
          </a:prstGeom>
          <a:solidFill>
            <a:srgbClr val="FFFFFF">
              <a:alpha val="85000"/>
            </a:srgbClr>
          </a:solidFill>
          <a:ln>
            <a:noFill/>
          </a:ln>
          <a:effectLst>
            <a:outerShdw blurRad="63500" dist="38100" dir="2700000" algn="tl" rotWithShape="0">
              <a:schemeClr val="accent5">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rmAutofit/>
          </a:bodyPr>
          <a:lstStyle/>
          <a:p>
            <a:pPr algn="ctr"/>
            <a:r>
              <a:rPr lang="en-US" b="1" dirty="0">
                <a:solidFill>
                  <a:schemeClr val="accent5"/>
                </a:solidFill>
                <a:latin typeface="+mn-lt"/>
              </a:rPr>
              <a:t>03</a:t>
            </a:r>
            <a:endParaRPr lang="en-US" b="1" dirty="0">
              <a:solidFill>
                <a:schemeClr val="accent5"/>
              </a:solidFill>
              <a:latin typeface="+mn-ea"/>
            </a:endParaRPr>
          </a:p>
        </p:txBody>
      </p:sp>
      <p:sp>
        <p:nvSpPr>
          <p:cNvPr id="11" name="Slide Number Placeholder 10"/>
          <p:cNvSpPr>
            <a:spLocks noGrp="1"/>
          </p:cNvSpPr>
          <p:nvPr>
            <p:ph type="sldNum" sz="quarter" idx="12"/>
          </p:nvPr>
        </p:nvSpPr>
        <p:spPr/>
        <p:txBody>
          <a:bodyPr/>
          <a:p>
            <a:fld id="{49AE70B2-8BF9-45C0-BB95-33D1B9D3A854}" type="slidenum">
              <a:rPr lang="en-US" smtClean="0"/>
            </a:fld>
            <a:endParaRPr lang="en-US" dirty="0"/>
          </a:p>
        </p:txBody>
      </p:sp>
    </p:spTree>
    <p:custDataLst>
      <p:tags r:id="rId17"/>
    </p:custData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2302" name="Shape 12302"/>
        <p:cNvGrpSpPr/>
        <p:nvPr/>
      </p:nvGrpSpPr>
      <p:grpSpPr>
        <a:xfrm>
          <a:off x="0" y="0"/>
          <a:ext cx="0" cy="0"/>
          <a:chOff x="0" y="0"/>
          <a:chExt cx="0" cy="0"/>
        </a:xfrm>
      </p:grpSpPr>
      <p:pic>
        <p:nvPicPr>
          <p:cNvPr id="12303" name="Google Shape;12303;p66">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16" name="Shape 316"/>
        <p:cNvGrpSpPr/>
        <p:nvPr/>
      </p:nvGrpSpPr>
      <p:grpSpPr>
        <a:xfrm>
          <a:off x="0" y="0"/>
          <a:ext cx="0" cy="0"/>
          <a:chOff x="0" y="0"/>
          <a:chExt cx="0" cy="0"/>
        </a:xfrm>
      </p:grpSpPr>
      <p:sp>
        <p:nvSpPr>
          <p:cNvPr id="317" name="Google Shape;317;p31"/>
          <p:cNvSpPr txBox="1"/>
          <p:nvPr>
            <p:ph type="title"/>
          </p:nvPr>
        </p:nvSpPr>
        <p:spPr>
          <a:xfrm>
            <a:off x="2257350" y="2403800"/>
            <a:ext cx="46293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PLAN</a:t>
            </a:r>
            <a:endParaRPr lang="en-GB"/>
          </a:p>
        </p:txBody>
      </p:sp>
      <p:sp>
        <p:nvSpPr>
          <p:cNvPr id="318" name="Google Shape;318;p31"/>
          <p:cNvSpPr txBox="1"/>
          <p:nvPr>
            <p:ph type="title" idx="2"/>
          </p:nvPr>
        </p:nvSpPr>
        <p:spPr>
          <a:xfrm>
            <a:off x="3905700" y="1530875"/>
            <a:ext cx="13326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01</a:t>
            </a:r>
            <a:endParaRPr lang="en-GB"/>
          </a:p>
        </p:txBody>
      </p:sp>
      <p:grpSp>
        <p:nvGrpSpPr>
          <p:cNvPr id="319" name="Google Shape;319;p31"/>
          <p:cNvGrpSpPr/>
          <p:nvPr/>
        </p:nvGrpSpPr>
        <p:grpSpPr>
          <a:xfrm>
            <a:off x="8107375" y="-12"/>
            <a:ext cx="4148250" cy="5588488"/>
            <a:chOff x="8107375" y="-12"/>
            <a:chExt cx="4148250" cy="5588488"/>
          </a:xfrm>
        </p:grpSpPr>
        <p:pic>
          <p:nvPicPr>
            <p:cNvPr id="320" name="Google Shape;320;p31"/>
            <p:cNvPicPr preferRelativeResize="0"/>
            <p:nvPr/>
          </p:nvPicPr>
          <p:blipFill>
            <a:blip r:embed="rId1"/>
            <a:stretch>
              <a:fillRect/>
            </a:stretch>
          </p:blipFill>
          <p:spPr>
            <a:xfrm rot="5400000" flipH="1">
              <a:off x="8107375" y="1440225"/>
              <a:ext cx="4148250" cy="4148250"/>
            </a:xfrm>
            <a:prstGeom prst="rect">
              <a:avLst/>
            </a:prstGeom>
            <a:noFill/>
            <a:ln>
              <a:noFill/>
            </a:ln>
          </p:spPr>
        </p:pic>
        <p:pic>
          <p:nvPicPr>
            <p:cNvPr id="321" name="Google Shape;321;p31"/>
            <p:cNvPicPr preferRelativeResize="0"/>
            <p:nvPr/>
          </p:nvPicPr>
          <p:blipFill>
            <a:blip r:embed="rId2"/>
            <a:stretch>
              <a:fillRect/>
            </a:stretch>
          </p:blipFill>
          <p:spPr>
            <a:xfrm rot="5400000">
              <a:off x="8654238" y="-12"/>
              <a:ext cx="3389525" cy="3389525"/>
            </a:xfrm>
            <a:prstGeom prst="rect">
              <a:avLst/>
            </a:prstGeom>
            <a:noFill/>
            <a:ln>
              <a:noFill/>
            </a:ln>
          </p:spPr>
        </p:pic>
      </p:grpSp>
      <p:grpSp>
        <p:nvGrpSpPr>
          <p:cNvPr id="322" name="Google Shape;322;p31"/>
          <p:cNvGrpSpPr/>
          <p:nvPr/>
        </p:nvGrpSpPr>
        <p:grpSpPr>
          <a:xfrm>
            <a:off x="-2273550" y="3952738"/>
            <a:ext cx="10986575" cy="4148250"/>
            <a:chOff x="-2273550" y="3952738"/>
            <a:chExt cx="10986575" cy="4148250"/>
          </a:xfrm>
        </p:grpSpPr>
        <p:pic>
          <p:nvPicPr>
            <p:cNvPr id="323" name="Google Shape;323;p31"/>
            <p:cNvPicPr preferRelativeResize="0"/>
            <p:nvPr/>
          </p:nvPicPr>
          <p:blipFill>
            <a:blip r:embed="rId3"/>
            <a:stretch>
              <a:fillRect/>
            </a:stretch>
          </p:blipFill>
          <p:spPr>
            <a:xfrm rot="10800000">
              <a:off x="5133650" y="4045075"/>
              <a:ext cx="3579375" cy="3579375"/>
            </a:xfrm>
            <a:prstGeom prst="rect">
              <a:avLst/>
            </a:prstGeom>
            <a:noFill/>
            <a:ln>
              <a:noFill/>
            </a:ln>
          </p:spPr>
        </p:pic>
        <p:pic>
          <p:nvPicPr>
            <p:cNvPr id="324" name="Google Shape;324;p31"/>
            <p:cNvPicPr preferRelativeResize="0"/>
            <p:nvPr/>
          </p:nvPicPr>
          <p:blipFill>
            <a:blip r:embed="rId1"/>
            <a:stretch>
              <a:fillRect/>
            </a:stretch>
          </p:blipFill>
          <p:spPr>
            <a:xfrm rot="10800000" flipH="1">
              <a:off x="-2273550" y="3952738"/>
              <a:ext cx="4148250" cy="4148250"/>
            </a:xfrm>
            <a:prstGeom prst="rect">
              <a:avLst/>
            </a:prstGeom>
            <a:noFill/>
            <a:ln>
              <a:noFill/>
            </a:ln>
          </p:spPr>
        </p:pic>
        <p:pic>
          <p:nvPicPr>
            <p:cNvPr id="325" name="Google Shape;325;p31"/>
            <p:cNvPicPr preferRelativeResize="0"/>
            <p:nvPr/>
          </p:nvPicPr>
          <p:blipFill>
            <a:blip r:embed="rId2"/>
            <a:stretch>
              <a:fillRect/>
            </a:stretch>
          </p:blipFill>
          <p:spPr>
            <a:xfrm rot="5400000">
              <a:off x="850338" y="4234913"/>
              <a:ext cx="3389525" cy="3389525"/>
            </a:xfrm>
            <a:prstGeom prst="rect">
              <a:avLst/>
            </a:prstGeom>
            <a:noFill/>
            <a:ln>
              <a:noFill/>
            </a:ln>
          </p:spPr>
        </p:pic>
      </p:grpSp>
      <p:grpSp>
        <p:nvGrpSpPr>
          <p:cNvPr id="326" name="Google Shape;326;p31"/>
          <p:cNvGrpSpPr/>
          <p:nvPr/>
        </p:nvGrpSpPr>
        <p:grpSpPr>
          <a:xfrm>
            <a:off x="1473375" y="-3286112"/>
            <a:ext cx="6870175" cy="4148250"/>
            <a:chOff x="1473375" y="-3286112"/>
            <a:chExt cx="6870175" cy="4148250"/>
          </a:xfrm>
        </p:grpSpPr>
        <p:pic>
          <p:nvPicPr>
            <p:cNvPr id="327" name="Google Shape;327;p31"/>
            <p:cNvPicPr preferRelativeResize="0"/>
            <p:nvPr/>
          </p:nvPicPr>
          <p:blipFill>
            <a:blip r:embed="rId3"/>
            <a:stretch>
              <a:fillRect/>
            </a:stretch>
          </p:blipFill>
          <p:spPr>
            <a:xfrm rot="10800000">
              <a:off x="5503125" y="-2064450"/>
              <a:ext cx="2840425" cy="2840425"/>
            </a:xfrm>
            <a:prstGeom prst="rect">
              <a:avLst/>
            </a:prstGeom>
            <a:noFill/>
            <a:ln>
              <a:noFill/>
            </a:ln>
          </p:spPr>
        </p:pic>
        <p:pic>
          <p:nvPicPr>
            <p:cNvPr id="328" name="Google Shape;328;p31"/>
            <p:cNvPicPr preferRelativeResize="0"/>
            <p:nvPr/>
          </p:nvPicPr>
          <p:blipFill>
            <a:blip r:embed="rId1"/>
            <a:stretch>
              <a:fillRect/>
            </a:stretch>
          </p:blipFill>
          <p:spPr>
            <a:xfrm flipH="1">
              <a:off x="1473375" y="-3286112"/>
              <a:ext cx="4148250" cy="4148250"/>
            </a:xfrm>
            <a:prstGeom prst="rect">
              <a:avLst/>
            </a:prstGeom>
            <a:noFill/>
            <a:ln>
              <a:noFill/>
            </a:ln>
          </p:spPr>
        </p:pic>
      </p:grpSp>
      <p:cxnSp>
        <p:nvCxnSpPr>
          <p:cNvPr id="329" name="Google Shape;329;p31"/>
          <p:cNvCxnSpPr/>
          <p:nvPr/>
        </p:nvCxnSpPr>
        <p:spPr>
          <a:xfrm>
            <a:off x="4192950" y="1338975"/>
            <a:ext cx="758100" cy="0"/>
          </a:xfrm>
          <a:prstGeom prst="straightConnector1">
            <a:avLst/>
          </a:prstGeom>
          <a:noFill/>
          <a:ln w="19050" cap="flat" cmpd="sng">
            <a:solidFill>
              <a:schemeClr val="dk1"/>
            </a:solidFill>
            <a:prstDash val="solid"/>
            <a:round/>
            <a:headEnd type="none" w="med" len="med"/>
            <a:tailEnd type="none" w="med" len="med"/>
          </a:ln>
        </p:spPr>
      </p:cxnSp>
      <p:grpSp>
        <p:nvGrpSpPr>
          <p:cNvPr id="330" name="Google Shape;330;p31"/>
          <p:cNvGrpSpPr/>
          <p:nvPr/>
        </p:nvGrpSpPr>
        <p:grpSpPr>
          <a:xfrm>
            <a:off x="-1675150" y="-1671825"/>
            <a:ext cx="3549850" cy="6632325"/>
            <a:chOff x="-1675150" y="-1671825"/>
            <a:chExt cx="3549850" cy="6632325"/>
          </a:xfrm>
        </p:grpSpPr>
        <p:pic>
          <p:nvPicPr>
            <p:cNvPr id="331" name="Google Shape;331;p31"/>
            <p:cNvPicPr preferRelativeResize="0"/>
            <p:nvPr/>
          </p:nvPicPr>
          <p:blipFill>
            <a:blip r:embed="rId4"/>
            <a:stretch>
              <a:fillRect/>
            </a:stretch>
          </p:blipFill>
          <p:spPr>
            <a:xfrm rot="-5400000">
              <a:off x="-1675150" y="-1671825"/>
              <a:ext cx="3549850" cy="3549850"/>
            </a:xfrm>
            <a:prstGeom prst="rect">
              <a:avLst/>
            </a:prstGeom>
            <a:noFill/>
            <a:ln>
              <a:noFill/>
            </a:ln>
          </p:spPr>
        </p:pic>
        <p:pic>
          <p:nvPicPr>
            <p:cNvPr id="332" name="Google Shape;332;p31"/>
            <p:cNvPicPr preferRelativeResize="0"/>
            <p:nvPr/>
          </p:nvPicPr>
          <p:blipFill>
            <a:blip r:embed="rId5"/>
            <a:stretch>
              <a:fillRect/>
            </a:stretch>
          </p:blipFill>
          <p:spPr>
            <a:xfrm rot="5400000">
              <a:off x="-1645587" y="2068175"/>
              <a:ext cx="2892325" cy="2892325"/>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36" name="Shape 336"/>
        <p:cNvGrpSpPr/>
        <p:nvPr/>
      </p:nvGrpSpPr>
      <p:grpSpPr>
        <a:xfrm>
          <a:off x="0" y="0"/>
          <a:ext cx="0" cy="0"/>
          <a:chOff x="0" y="0"/>
          <a:chExt cx="0" cy="0"/>
        </a:xfrm>
      </p:grpSpPr>
      <p:sp>
        <p:nvSpPr>
          <p:cNvPr id="337" name="Google Shape;337;p32"/>
          <p:cNvSpPr txBox="1"/>
          <p:nvPr>
            <p:ph type="subTitle" idx="4"/>
          </p:nvPr>
        </p:nvSpPr>
        <p:spPr>
          <a:xfrm>
            <a:off x="4923250" y="2384524"/>
            <a:ext cx="2505600" cy="47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MANAGEMENT TEAM</a:t>
            </a:r>
            <a:endParaRPr lang="en-GB"/>
          </a:p>
        </p:txBody>
      </p:sp>
      <p:sp>
        <p:nvSpPr>
          <p:cNvPr id="338" name="Google Shape;338;p3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COMPANY DESCRIPTION</a:t>
            </a:r>
            <a:endParaRPr lang="en-GB"/>
          </a:p>
        </p:txBody>
      </p:sp>
      <p:sp>
        <p:nvSpPr>
          <p:cNvPr id="339" name="Google Shape;339;p32"/>
          <p:cNvSpPr txBox="1"/>
          <p:nvPr>
            <p:ph type="subTitle" idx="1"/>
          </p:nvPr>
        </p:nvSpPr>
        <p:spPr>
          <a:xfrm>
            <a:off x="4923249" y="2801425"/>
            <a:ext cx="2505600" cy="16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Describe the key members of your team, their roles and responsibilities, and their relevant industry experience. Highlight any unique skills or qualifications that set your team apart from competitors to establish credibility with potential investors or partners</a:t>
            </a:r>
            <a:endParaRPr lang="en-GB"/>
          </a:p>
        </p:txBody>
      </p:sp>
      <p:sp>
        <p:nvSpPr>
          <p:cNvPr id="340" name="Google Shape;340;p32"/>
          <p:cNvSpPr txBox="1"/>
          <p:nvPr>
            <p:ph type="subTitle" idx="2"/>
          </p:nvPr>
        </p:nvSpPr>
        <p:spPr>
          <a:xfrm>
            <a:off x="1715375" y="2801425"/>
            <a:ext cx="2505600" cy="169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Provide a brief history of your company, including when it was founded and its evolution over time. Then, describe your company's vision for the future and its long-term objectives</a:t>
            </a:r>
            <a:endParaRPr lang="en-GB"/>
          </a:p>
        </p:txBody>
      </p:sp>
      <p:sp>
        <p:nvSpPr>
          <p:cNvPr id="341" name="Google Shape;341;p32"/>
          <p:cNvSpPr txBox="1"/>
          <p:nvPr>
            <p:ph type="subTitle" idx="3"/>
          </p:nvPr>
        </p:nvSpPr>
        <p:spPr>
          <a:xfrm>
            <a:off x="1715375" y="2384524"/>
            <a:ext cx="2505600" cy="47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HISTORY AND VISION</a:t>
            </a:r>
            <a:endParaRPr lang="en-GB"/>
          </a:p>
        </p:txBody>
      </p:sp>
      <p:cxnSp>
        <p:nvCxnSpPr>
          <p:cNvPr id="342" name="Google Shape;342;p32"/>
          <p:cNvCxnSpPr/>
          <p:nvPr/>
        </p:nvCxnSpPr>
        <p:spPr>
          <a:xfrm>
            <a:off x="2674063" y="1622725"/>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43" name="Google Shape;343;p32"/>
          <p:cNvCxnSpPr/>
          <p:nvPr/>
        </p:nvCxnSpPr>
        <p:spPr>
          <a:xfrm>
            <a:off x="5881938" y="1622725"/>
            <a:ext cx="588000" cy="0"/>
          </a:xfrm>
          <a:prstGeom prst="straightConnector1">
            <a:avLst/>
          </a:prstGeom>
          <a:noFill/>
          <a:ln w="19050" cap="flat" cmpd="sng">
            <a:solidFill>
              <a:schemeClr val="dk1"/>
            </a:solidFill>
            <a:prstDash val="solid"/>
            <a:round/>
            <a:headEnd type="none" w="med" len="med"/>
            <a:tailEnd type="none" w="med" len="med"/>
          </a:ln>
        </p:spPr>
      </p:cxnSp>
      <p:grpSp>
        <p:nvGrpSpPr>
          <p:cNvPr id="344" name="Google Shape;344;p32"/>
          <p:cNvGrpSpPr/>
          <p:nvPr/>
        </p:nvGrpSpPr>
        <p:grpSpPr>
          <a:xfrm>
            <a:off x="2741761" y="1786028"/>
            <a:ext cx="452644" cy="413069"/>
            <a:chOff x="1958520" y="2302574"/>
            <a:chExt cx="359213" cy="327807"/>
          </a:xfrm>
        </p:grpSpPr>
        <p:sp>
          <p:nvSpPr>
            <p:cNvPr id="345" name="Google Shape;345;p3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3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3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 name="Google Shape;348;p32"/>
          <p:cNvGrpSpPr/>
          <p:nvPr/>
        </p:nvGrpSpPr>
        <p:grpSpPr>
          <a:xfrm>
            <a:off x="6045269" y="1766012"/>
            <a:ext cx="261575" cy="453124"/>
            <a:chOff x="2656082" y="2287427"/>
            <a:chExt cx="207582" cy="359594"/>
          </a:xfrm>
        </p:grpSpPr>
        <p:sp>
          <p:nvSpPr>
            <p:cNvPr id="349" name="Google Shape;349;p32"/>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32"/>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32"/>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32"/>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56" name="Shape 356"/>
        <p:cNvGrpSpPr/>
        <p:nvPr/>
      </p:nvGrpSpPr>
      <p:grpSpPr>
        <a:xfrm>
          <a:off x="0" y="0"/>
          <a:ext cx="0" cy="0"/>
          <a:chOff x="0" y="0"/>
          <a:chExt cx="0" cy="0"/>
        </a:xfrm>
      </p:grpSpPr>
      <p:sp>
        <p:nvSpPr>
          <p:cNvPr id="357" name="Google Shape;357;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MARKET ANALYSIS</a:t>
            </a:r>
            <a:endParaRPr lang="en-GB"/>
          </a:p>
        </p:txBody>
      </p:sp>
      <p:sp>
        <p:nvSpPr>
          <p:cNvPr id="358" name="Google Shape;358;p33"/>
          <p:cNvSpPr txBox="1"/>
          <p:nvPr>
            <p:ph type="subTitle" idx="4"/>
          </p:nvPr>
        </p:nvSpPr>
        <p:spPr>
          <a:xfrm>
            <a:off x="828699" y="2197825"/>
            <a:ext cx="2343000" cy="80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INDUSTRY OVERVIEW</a:t>
            </a:r>
            <a:endParaRPr lang="en-GB"/>
          </a:p>
        </p:txBody>
      </p:sp>
      <p:sp>
        <p:nvSpPr>
          <p:cNvPr id="359" name="Google Shape;359;p33"/>
          <p:cNvSpPr txBox="1"/>
          <p:nvPr>
            <p:ph type="subTitle" idx="5"/>
          </p:nvPr>
        </p:nvSpPr>
        <p:spPr>
          <a:xfrm>
            <a:off x="3400491" y="2197825"/>
            <a:ext cx="2343000" cy="80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TARGET MARKET</a:t>
            </a:r>
            <a:endParaRPr lang="en-GB"/>
          </a:p>
        </p:txBody>
      </p:sp>
      <p:sp>
        <p:nvSpPr>
          <p:cNvPr id="360" name="Google Shape;360;p33"/>
          <p:cNvSpPr txBox="1"/>
          <p:nvPr>
            <p:ph type="subTitle" idx="1"/>
          </p:nvPr>
        </p:nvSpPr>
        <p:spPr>
          <a:xfrm>
            <a:off x="828699" y="2939825"/>
            <a:ext cx="2343000" cy="166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Provide a brief overview of your industry, including its size and growth trends. Identify key players in the market and any regulatory or technological changes that could impact your business or company</a:t>
            </a:r>
            <a:endParaRPr lang="en-GB"/>
          </a:p>
        </p:txBody>
      </p:sp>
      <p:sp>
        <p:nvSpPr>
          <p:cNvPr id="361" name="Google Shape;361;p33"/>
          <p:cNvSpPr txBox="1"/>
          <p:nvPr>
            <p:ph type="subTitle" idx="2"/>
          </p:nvPr>
        </p:nvSpPr>
        <p:spPr>
          <a:xfrm>
            <a:off x="3400488" y="2939825"/>
            <a:ext cx="2343000" cy="166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Describe your target customer segment(s) in detail, including demographics and psychographics, and explain why they represent an opportunity for your product or service</a:t>
            </a:r>
            <a:endParaRPr lang="en-GB"/>
          </a:p>
        </p:txBody>
      </p:sp>
      <p:sp>
        <p:nvSpPr>
          <p:cNvPr id="362" name="Google Shape;362;p33"/>
          <p:cNvSpPr txBox="1"/>
          <p:nvPr>
            <p:ph type="subTitle" idx="3"/>
          </p:nvPr>
        </p:nvSpPr>
        <p:spPr>
          <a:xfrm>
            <a:off x="5972300" y="2939825"/>
            <a:ext cx="2343000" cy="166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Analyze the competitive landscape for your industry, identify key competitors and their strengths and weaknesses. Then, you can explain how you plan to differentiate yourself and your business from them</a:t>
            </a:r>
            <a:endParaRPr lang="en-GB"/>
          </a:p>
        </p:txBody>
      </p:sp>
      <p:sp>
        <p:nvSpPr>
          <p:cNvPr id="363" name="Google Shape;363;p33"/>
          <p:cNvSpPr txBox="1"/>
          <p:nvPr>
            <p:ph type="subTitle" idx="6"/>
          </p:nvPr>
        </p:nvSpPr>
        <p:spPr>
          <a:xfrm>
            <a:off x="5972300" y="2197825"/>
            <a:ext cx="2343000" cy="80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COMPETITIVE LANDSCAPE</a:t>
            </a:r>
            <a:endParaRPr lang="en-GB"/>
          </a:p>
        </p:txBody>
      </p:sp>
      <p:cxnSp>
        <p:nvCxnSpPr>
          <p:cNvPr id="364" name="Google Shape;364;p33"/>
          <p:cNvCxnSpPr/>
          <p:nvPr/>
        </p:nvCxnSpPr>
        <p:spPr>
          <a:xfrm>
            <a:off x="1706200" y="1622725"/>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65" name="Google Shape;365;p33"/>
          <p:cNvCxnSpPr/>
          <p:nvPr/>
        </p:nvCxnSpPr>
        <p:spPr>
          <a:xfrm>
            <a:off x="4278000" y="1622725"/>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66" name="Google Shape;366;p33"/>
          <p:cNvCxnSpPr/>
          <p:nvPr/>
        </p:nvCxnSpPr>
        <p:spPr>
          <a:xfrm>
            <a:off x="6849800" y="1622725"/>
            <a:ext cx="588000" cy="0"/>
          </a:xfrm>
          <a:prstGeom prst="straightConnector1">
            <a:avLst/>
          </a:prstGeom>
          <a:noFill/>
          <a:ln w="19050" cap="flat" cmpd="sng">
            <a:solidFill>
              <a:schemeClr val="dk1"/>
            </a:solidFill>
            <a:prstDash val="solid"/>
            <a:round/>
            <a:headEnd type="none" w="med" len="med"/>
            <a:tailEnd type="none" w="med" len="med"/>
          </a:ln>
        </p:spPr>
      </p:cxnSp>
      <p:sp>
        <p:nvSpPr>
          <p:cNvPr id="367" name="Google Shape;367;p33"/>
          <p:cNvSpPr/>
          <p:nvPr/>
        </p:nvSpPr>
        <p:spPr>
          <a:xfrm>
            <a:off x="4343426" y="1750226"/>
            <a:ext cx="457109" cy="45710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33"/>
          <p:cNvSpPr/>
          <p:nvPr/>
        </p:nvSpPr>
        <p:spPr>
          <a:xfrm>
            <a:off x="6901714" y="1756743"/>
            <a:ext cx="484122" cy="444052"/>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9" name="Google Shape;369;p33"/>
          <p:cNvGrpSpPr/>
          <p:nvPr/>
        </p:nvGrpSpPr>
        <p:grpSpPr>
          <a:xfrm>
            <a:off x="1819824" y="1735458"/>
            <a:ext cx="360757" cy="434761"/>
            <a:chOff x="4019984" y="3805393"/>
            <a:chExt cx="293704" cy="353954"/>
          </a:xfrm>
        </p:grpSpPr>
        <p:sp>
          <p:nvSpPr>
            <p:cNvPr id="370" name="Google Shape;370;p33"/>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33"/>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75" name="Shape 375"/>
        <p:cNvGrpSpPr/>
        <p:nvPr/>
      </p:nvGrpSpPr>
      <p:grpSpPr>
        <a:xfrm>
          <a:off x="0" y="0"/>
          <a:ext cx="0" cy="0"/>
          <a:chOff x="0" y="0"/>
          <a:chExt cx="0" cy="0"/>
        </a:xfrm>
      </p:grpSpPr>
      <p:sp>
        <p:nvSpPr>
          <p:cNvPr id="376" name="Google Shape;376;p34"/>
          <p:cNvSpPr txBox="1"/>
          <p:nvPr>
            <p:ph type="subTitle" idx="6"/>
          </p:nvPr>
        </p:nvSpPr>
        <p:spPr>
          <a:xfrm>
            <a:off x="1453625" y="3116200"/>
            <a:ext cx="3051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DEVELOPMENT</a:t>
            </a:r>
            <a:endParaRPr lang="en-GB"/>
          </a:p>
        </p:txBody>
      </p:sp>
      <p:sp>
        <p:nvSpPr>
          <p:cNvPr id="377" name="Google Shape;377;p3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PRODUCTS OR SERVICES</a:t>
            </a:r>
            <a:endParaRPr lang="en-GB"/>
          </a:p>
        </p:txBody>
      </p:sp>
      <p:sp>
        <p:nvSpPr>
          <p:cNvPr id="378" name="Google Shape;378;p34"/>
          <p:cNvSpPr txBox="1"/>
          <p:nvPr>
            <p:ph type="subTitle" idx="1"/>
          </p:nvPr>
        </p:nvSpPr>
        <p:spPr>
          <a:xfrm>
            <a:off x="1453626" y="1748900"/>
            <a:ext cx="30516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Provide a detailed description of your products or services, highlighting their features and benefits. Use images or videos to help illustrate your offerings</a:t>
            </a:r>
            <a:endParaRPr lang="en-GB"/>
          </a:p>
        </p:txBody>
      </p:sp>
      <p:sp>
        <p:nvSpPr>
          <p:cNvPr id="379" name="Google Shape;379;p34"/>
          <p:cNvSpPr txBox="1"/>
          <p:nvPr>
            <p:ph type="subTitle" idx="2"/>
          </p:nvPr>
        </p:nvSpPr>
        <p:spPr>
          <a:xfrm>
            <a:off x="5302979" y="1748900"/>
            <a:ext cx="30516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Discuss your pricing strategy, including any discounts or promotions you offer. Explain how you arrived at your pricing model and why it is competitive</a:t>
            </a:r>
            <a:endParaRPr lang="en-GB"/>
          </a:p>
        </p:txBody>
      </p:sp>
      <p:sp>
        <p:nvSpPr>
          <p:cNvPr id="380" name="Google Shape;380;p34"/>
          <p:cNvSpPr txBox="1"/>
          <p:nvPr>
            <p:ph type="subTitle" idx="3"/>
          </p:nvPr>
        </p:nvSpPr>
        <p:spPr>
          <a:xfrm>
            <a:off x="1453625" y="3409475"/>
            <a:ext cx="30516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Share any plans you have for developing new products or services in the future. Explain how these offerings will address a need in the market and differentiate from others</a:t>
            </a:r>
            <a:endParaRPr lang="en-GB"/>
          </a:p>
        </p:txBody>
      </p:sp>
      <p:sp>
        <p:nvSpPr>
          <p:cNvPr id="381" name="Google Shape;381;p34"/>
          <p:cNvSpPr txBox="1"/>
          <p:nvPr>
            <p:ph type="subTitle" idx="4"/>
          </p:nvPr>
        </p:nvSpPr>
        <p:spPr>
          <a:xfrm>
            <a:off x="5302979" y="3409475"/>
            <a:ext cx="3051600" cy="10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Describe customer support services offered, including technical support, training, and warranties/guarantees. Highlight customer success stories to demonstrate effectiveness</a:t>
            </a:r>
            <a:endParaRPr lang="en-GB"/>
          </a:p>
        </p:txBody>
      </p:sp>
      <p:sp>
        <p:nvSpPr>
          <p:cNvPr id="382" name="Google Shape;382;p34"/>
          <p:cNvSpPr txBox="1"/>
          <p:nvPr>
            <p:ph type="subTitle" idx="5"/>
          </p:nvPr>
        </p:nvSpPr>
        <p:spPr>
          <a:xfrm>
            <a:off x="1453625" y="1455550"/>
            <a:ext cx="3051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DESCRIPTIONS</a:t>
            </a:r>
            <a:endParaRPr lang="en-GB"/>
          </a:p>
        </p:txBody>
      </p:sp>
      <p:sp>
        <p:nvSpPr>
          <p:cNvPr id="383" name="Google Shape;383;p34"/>
          <p:cNvSpPr txBox="1"/>
          <p:nvPr>
            <p:ph type="subTitle" idx="7"/>
          </p:nvPr>
        </p:nvSpPr>
        <p:spPr>
          <a:xfrm>
            <a:off x="5302950" y="1455550"/>
            <a:ext cx="3051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PRICING STRATEGY</a:t>
            </a:r>
            <a:endParaRPr lang="en-GB"/>
          </a:p>
        </p:txBody>
      </p:sp>
      <p:sp>
        <p:nvSpPr>
          <p:cNvPr id="384" name="Google Shape;384;p34"/>
          <p:cNvSpPr txBox="1"/>
          <p:nvPr>
            <p:ph type="subTitle" idx="8"/>
          </p:nvPr>
        </p:nvSpPr>
        <p:spPr>
          <a:xfrm>
            <a:off x="5302950" y="3116200"/>
            <a:ext cx="3051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CUSTOMER SUPPORT</a:t>
            </a:r>
            <a:endParaRPr lang="en-GB"/>
          </a:p>
        </p:txBody>
      </p:sp>
      <p:cxnSp>
        <p:nvCxnSpPr>
          <p:cNvPr id="385" name="Google Shape;385;p34"/>
          <p:cNvCxnSpPr/>
          <p:nvPr/>
        </p:nvCxnSpPr>
        <p:spPr>
          <a:xfrm>
            <a:off x="789425" y="1455550"/>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86" name="Google Shape;386;p34"/>
          <p:cNvCxnSpPr/>
          <p:nvPr/>
        </p:nvCxnSpPr>
        <p:spPr>
          <a:xfrm>
            <a:off x="789425" y="3116200"/>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87" name="Google Shape;387;p34"/>
          <p:cNvCxnSpPr/>
          <p:nvPr/>
        </p:nvCxnSpPr>
        <p:spPr>
          <a:xfrm>
            <a:off x="4638775" y="1455550"/>
            <a:ext cx="588000" cy="0"/>
          </a:xfrm>
          <a:prstGeom prst="straightConnector1">
            <a:avLst/>
          </a:prstGeom>
          <a:noFill/>
          <a:ln w="19050" cap="flat" cmpd="sng">
            <a:solidFill>
              <a:schemeClr val="dk1"/>
            </a:solidFill>
            <a:prstDash val="solid"/>
            <a:round/>
            <a:headEnd type="none" w="med" len="med"/>
            <a:tailEnd type="none" w="med" len="med"/>
          </a:ln>
        </p:spPr>
      </p:cxnSp>
      <p:cxnSp>
        <p:nvCxnSpPr>
          <p:cNvPr id="388" name="Google Shape;388;p34"/>
          <p:cNvCxnSpPr/>
          <p:nvPr/>
        </p:nvCxnSpPr>
        <p:spPr>
          <a:xfrm>
            <a:off x="4638775" y="3116200"/>
            <a:ext cx="588000" cy="0"/>
          </a:xfrm>
          <a:prstGeom prst="straightConnector1">
            <a:avLst/>
          </a:prstGeom>
          <a:noFill/>
          <a:ln w="19050" cap="flat" cmpd="sng">
            <a:solidFill>
              <a:schemeClr val="dk1"/>
            </a:solidFill>
            <a:prstDash val="solid"/>
            <a:round/>
            <a:headEnd type="none" w="med" len="med"/>
            <a:tailEnd type="none" w="med" len="med"/>
          </a:ln>
        </p:spPr>
      </p:cxnSp>
      <p:grpSp>
        <p:nvGrpSpPr>
          <p:cNvPr id="389" name="Google Shape;389;p34"/>
          <p:cNvGrpSpPr/>
          <p:nvPr/>
        </p:nvGrpSpPr>
        <p:grpSpPr>
          <a:xfrm>
            <a:off x="4721538" y="3259390"/>
            <a:ext cx="422463" cy="465260"/>
            <a:chOff x="7562766" y="1514864"/>
            <a:chExt cx="327059" cy="360192"/>
          </a:xfrm>
        </p:grpSpPr>
        <p:sp>
          <p:nvSpPr>
            <p:cNvPr id="390" name="Google Shape;390;p34"/>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34"/>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4"/>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4"/>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4" name="Google Shape;394;p34"/>
          <p:cNvGrpSpPr/>
          <p:nvPr/>
        </p:nvGrpSpPr>
        <p:grpSpPr>
          <a:xfrm>
            <a:off x="4721555" y="1597621"/>
            <a:ext cx="429822" cy="364043"/>
            <a:chOff x="6671087" y="2009304"/>
            <a:chExt cx="332757" cy="281833"/>
          </a:xfrm>
        </p:grpSpPr>
        <p:sp>
          <p:nvSpPr>
            <p:cNvPr id="395" name="Google Shape;395;p34"/>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34"/>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7" name="Google Shape;397;p34"/>
          <p:cNvGrpSpPr/>
          <p:nvPr/>
        </p:nvGrpSpPr>
        <p:grpSpPr>
          <a:xfrm>
            <a:off x="852116" y="3260715"/>
            <a:ext cx="462629" cy="462588"/>
            <a:chOff x="4896099" y="1970920"/>
            <a:chExt cx="358155" cy="358123"/>
          </a:xfrm>
        </p:grpSpPr>
        <p:sp>
          <p:nvSpPr>
            <p:cNvPr id="398" name="Google Shape;398;p34"/>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34"/>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34"/>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 name="Google Shape;401;p34"/>
          <p:cNvGrpSpPr/>
          <p:nvPr/>
        </p:nvGrpSpPr>
        <p:grpSpPr>
          <a:xfrm>
            <a:off x="853100" y="1597619"/>
            <a:ext cx="460655" cy="431754"/>
            <a:chOff x="6219391" y="3816756"/>
            <a:chExt cx="356627" cy="334252"/>
          </a:xfrm>
        </p:grpSpPr>
        <p:sp>
          <p:nvSpPr>
            <p:cNvPr id="402" name="Google Shape;402;p34"/>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34"/>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34"/>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34"/>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09" name="Shape 409"/>
        <p:cNvGrpSpPr/>
        <p:nvPr/>
      </p:nvGrpSpPr>
      <p:grpSpPr>
        <a:xfrm>
          <a:off x="0" y="0"/>
          <a:ext cx="0" cy="0"/>
          <a:chOff x="0" y="0"/>
          <a:chExt cx="0" cy="0"/>
        </a:xfrm>
      </p:grpSpPr>
      <p:sp>
        <p:nvSpPr>
          <p:cNvPr id="410" name="Google Shape;410;p3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MARKETING &amp; SALES STRATEGY</a:t>
            </a:r>
            <a:endParaRPr lang="en-GB"/>
          </a:p>
        </p:txBody>
      </p:sp>
      <p:sp>
        <p:nvSpPr>
          <p:cNvPr id="411" name="Google Shape;411;p35"/>
          <p:cNvSpPr txBox="1"/>
          <p:nvPr>
            <p:ph type="subTitle" idx="1"/>
          </p:nvPr>
        </p:nvSpPr>
        <p:spPr>
          <a:xfrm>
            <a:off x="720000" y="1938767"/>
            <a:ext cx="24462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Identify your target audience, including demographics, psychographics, and</a:t>
            </a:r>
            <a:endParaRPr lang="en-GB"/>
          </a:p>
          <a:p>
            <a:pPr marL="0" lvl="0" indent="0" algn="ctr" rtl="0">
              <a:spcBef>
                <a:spcPts val="0"/>
              </a:spcBef>
              <a:spcAft>
                <a:spcPts val="0"/>
              </a:spcAft>
              <a:buNone/>
            </a:pPr>
            <a:r>
              <a:rPr lang="en-GB"/>
              <a:t>buyer personas</a:t>
            </a:r>
            <a:endParaRPr lang="en-GB"/>
          </a:p>
        </p:txBody>
      </p:sp>
      <p:sp>
        <p:nvSpPr>
          <p:cNvPr id="412" name="Google Shape;412;p35"/>
          <p:cNvSpPr txBox="1"/>
          <p:nvPr>
            <p:ph type="subTitle" idx="2"/>
          </p:nvPr>
        </p:nvSpPr>
        <p:spPr>
          <a:xfrm>
            <a:off x="3341925" y="1938750"/>
            <a:ext cx="24555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Clearly communicate the unique value that your product or service provides to customers compared</a:t>
            </a:r>
            <a:endParaRPr lang="en-GB"/>
          </a:p>
          <a:p>
            <a:pPr marL="0" lvl="0" indent="0" algn="ctr" rtl="0">
              <a:spcBef>
                <a:spcPts val="0"/>
              </a:spcBef>
              <a:spcAft>
                <a:spcPts val="0"/>
              </a:spcAft>
              <a:buNone/>
            </a:pPr>
            <a:r>
              <a:rPr lang="en-GB"/>
              <a:t>to competitors</a:t>
            </a:r>
            <a:endParaRPr lang="en-GB"/>
          </a:p>
        </p:txBody>
      </p:sp>
      <p:sp>
        <p:nvSpPr>
          <p:cNvPr id="413" name="Google Shape;413;p35"/>
          <p:cNvSpPr txBox="1"/>
          <p:nvPr>
            <p:ph type="subTitle" idx="3"/>
          </p:nvPr>
        </p:nvSpPr>
        <p:spPr>
          <a:xfrm>
            <a:off x="720000" y="3651201"/>
            <a:ext cx="24462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Describe how you plan to convert leads into customers through your sales process</a:t>
            </a:r>
            <a:endParaRPr lang="en-GB"/>
          </a:p>
        </p:txBody>
      </p:sp>
      <p:sp>
        <p:nvSpPr>
          <p:cNvPr id="414" name="Google Shape;414;p35"/>
          <p:cNvSpPr txBox="1"/>
          <p:nvPr>
            <p:ph type="subTitle" idx="4"/>
          </p:nvPr>
        </p:nvSpPr>
        <p:spPr>
          <a:xfrm>
            <a:off x="3341925" y="3651200"/>
            <a:ext cx="24555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Analyze the strengths and weaknesses of your competitors in terms of their products/services, pricing strategy…</a:t>
            </a:r>
            <a:endParaRPr lang="en-GB"/>
          </a:p>
        </p:txBody>
      </p:sp>
      <p:sp>
        <p:nvSpPr>
          <p:cNvPr id="415" name="Google Shape;415;p35"/>
          <p:cNvSpPr txBox="1"/>
          <p:nvPr>
            <p:ph type="subTitle" idx="7"/>
          </p:nvPr>
        </p:nvSpPr>
        <p:spPr>
          <a:xfrm>
            <a:off x="724820" y="1398725"/>
            <a:ext cx="2446200" cy="69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TARGET MARKET</a:t>
            </a:r>
            <a:endParaRPr lang="en-GB"/>
          </a:p>
        </p:txBody>
      </p:sp>
      <p:sp>
        <p:nvSpPr>
          <p:cNvPr id="416" name="Google Shape;416;p35"/>
          <p:cNvSpPr txBox="1"/>
          <p:nvPr>
            <p:ph type="subTitle" idx="8"/>
          </p:nvPr>
        </p:nvSpPr>
        <p:spPr>
          <a:xfrm>
            <a:off x="3346577" y="1398725"/>
            <a:ext cx="2455500" cy="69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VALUE PROPOSITION</a:t>
            </a:r>
            <a:endParaRPr lang="en-GB"/>
          </a:p>
        </p:txBody>
      </p:sp>
      <p:sp>
        <p:nvSpPr>
          <p:cNvPr id="417" name="Google Shape;417;p35"/>
          <p:cNvSpPr txBox="1"/>
          <p:nvPr>
            <p:ph type="subTitle" idx="9"/>
          </p:nvPr>
        </p:nvSpPr>
        <p:spPr>
          <a:xfrm>
            <a:off x="5979757" y="1398725"/>
            <a:ext cx="2451000" cy="69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MK CHANNELS</a:t>
            </a:r>
            <a:endParaRPr lang="en-GB"/>
          </a:p>
        </p:txBody>
      </p:sp>
      <p:sp>
        <p:nvSpPr>
          <p:cNvPr id="418" name="Google Shape;418;p35"/>
          <p:cNvSpPr txBox="1"/>
          <p:nvPr>
            <p:ph type="subTitle" idx="5"/>
          </p:nvPr>
        </p:nvSpPr>
        <p:spPr>
          <a:xfrm>
            <a:off x="5975300" y="1938750"/>
            <a:ext cx="24510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Outline the channels you will use to reach your target market, such</a:t>
            </a:r>
            <a:endParaRPr lang="en-GB"/>
          </a:p>
          <a:p>
            <a:pPr marL="0" lvl="0" indent="0" algn="ctr" rtl="0">
              <a:spcBef>
                <a:spcPts val="0"/>
              </a:spcBef>
              <a:spcAft>
                <a:spcPts val="0"/>
              </a:spcAft>
              <a:buNone/>
            </a:pPr>
            <a:r>
              <a:rPr lang="en-GB"/>
              <a:t>as social media,</a:t>
            </a:r>
            <a:endParaRPr lang="en-GB"/>
          </a:p>
          <a:p>
            <a:pPr marL="0" lvl="0" indent="0" algn="ctr" rtl="0">
              <a:spcBef>
                <a:spcPts val="0"/>
              </a:spcBef>
              <a:spcAft>
                <a:spcPts val="0"/>
              </a:spcAft>
              <a:buNone/>
            </a:pPr>
            <a:r>
              <a:rPr lang="en-GB"/>
              <a:t>email marketing…</a:t>
            </a:r>
            <a:endParaRPr lang="en-GB"/>
          </a:p>
        </p:txBody>
      </p:sp>
      <p:sp>
        <p:nvSpPr>
          <p:cNvPr id="419" name="Google Shape;419;p35"/>
          <p:cNvSpPr txBox="1"/>
          <p:nvPr>
            <p:ph type="subTitle" idx="6"/>
          </p:nvPr>
        </p:nvSpPr>
        <p:spPr>
          <a:xfrm>
            <a:off x="5975300" y="3651200"/>
            <a:ext cx="24510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Define key performance indicators (KPIs) that measure the success of your marketing and sales efforts. Set specific goals</a:t>
            </a:r>
            <a:endParaRPr lang="en-GB"/>
          </a:p>
        </p:txBody>
      </p:sp>
      <p:sp>
        <p:nvSpPr>
          <p:cNvPr id="420" name="Google Shape;420;p35"/>
          <p:cNvSpPr txBox="1"/>
          <p:nvPr>
            <p:ph type="subTitle" idx="13"/>
          </p:nvPr>
        </p:nvSpPr>
        <p:spPr>
          <a:xfrm>
            <a:off x="724820" y="3107898"/>
            <a:ext cx="2446200" cy="69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SALES PROCESS</a:t>
            </a:r>
            <a:endParaRPr lang="en-GB"/>
          </a:p>
        </p:txBody>
      </p:sp>
      <p:sp>
        <p:nvSpPr>
          <p:cNvPr id="421" name="Google Shape;421;p35"/>
          <p:cNvSpPr txBox="1"/>
          <p:nvPr>
            <p:ph type="subTitle" idx="14"/>
          </p:nvPr>
        </p:nvSpPr>
        <p:spPr>
          <a:xfrm>
            <a:off x="3346577" y="3107900"/>
            <a:ext cx="2455500" cy="69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COMPETITIVE ANALYSIS</a:t>
            </a:r>
            <a:endParaRPr lang="en-GB"/>
          </a:p>
        </p:txBody>
      </p:sp>
      <p:sp>
        <p:nvSpPr>
          <p:cNvPr id="422" name="Google Shape;422;p35"/>
          <p:cNvSpPr txBox="1"/>
          <p:nvPr>
            <p:ph type="subTitle" idx="15"/>
          </p:nvPr>
        </p:nvSpPr>
        <p:spPr>
          <a:xfrm>
            <a:off x="5979757" y="3107900"/>
            <a:ext cx="2451000" cy="69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METRICS AND GOALS</a:t>
            </a:r>
            <a:endParaRPr lang="en-GB"/>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xml><?xml version="1.0" encoding="utf-8"?>
<p:tagLst xmlns:p="http://schemas.openxmlformats.org/presentationml/2006/main">
  <p:tag name="KSO_WM_DIAGRAM_VIRTUALLY_FRAME" val="{&quot;height&quot;:328.44598388671875,&quot;width&quot;:904.5641479492188}"/>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8414_1*l_h_a*1_1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9,&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Your title here"/>
  <p:tag name="KSO_WM_UNIT_USESOURCEFORMAT_APPLY" val="1"/>
</p:tagLst>
</file>

<file path=ppt/tags/tag11.xml><?xml version="1.0" encoding="utf-8"?>
<p:tagLst xmlns:p="http://schemas.openxmlformats.org/presentationml/2006/main">
  <p:tag name="KSO_WM_DIAGRAM_VIRTUALLY_FRAME" val="{&quot;height&quot;:328.44598388671875,&quot;width&quot;:904.5641479492188}"/>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8414_1*l_h_f*1_2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Presentations are communication tools"/>
  <p:tag name="KSO_WM_UNIT_USESOURCEFORMAT_APPLY" val="1"/>
</p:tagLst>
</file>

<file path=ppt/tags/tag12.xml><?xml version="1.0" encoding="utf-8"?>
<p:tagLst xmlns:p="http://schemas.openxmlformats.org/presentationml/2006/main">
  <p:tag name="KSO_WM_DIAGRAM_VIRTUALLY_FRAME" val="{&quot;height&quot;:328.44598388671875,&quot;width&quot;:904.5641479492188}"/>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8414_1*l_h_a*1_2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9,&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Your title here"/>
  <p:tag name="KSO_WM_UNIT_USESOURCEFORMAT_APPLY" val="1"/>
</p:tagLst>
</file>

<file path=ppt/tags/tag13.xml><?xml version="1.0" encoding="utf-8"?>
<p:tagLst xmlns:p="http://schemas.openxmlformats.org/presentationml/2006/main">
  <p:tag name="KSO_WM_DIAGRAM_VIRTUALLY_FRAME" val="{&quot;height&quot;:328.44598388671875,&quot;width&quot;:904.5641479492188}"/>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20238414_1*l_h_i*1_2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COLOR_MATCH_VALUE" val="{&quot;shape&quot;:{&quot;fill&quot;:{&quot;solid&quot;:{&quot;brightness&quot;:0,&quot;colorType&quot;:2,&quot;rgb&quot;:&quot;#ffffff&quot;,&quot;transparency&quot;:0.15000000596046448},&quot;type&quot;:1},&quot;glow&quot;:{&quot;colorType&quot;:0},&quot;line&quot;:{&quot;type&quot;:0},&quot;shadow&quot;:{&quot;brightness&quot;:-0.5,&quot;colorType&quot;:1,&quot;foreColorIndex&quot;:9,&quot;transparency&quot;:0.800000011920929},&quot;threeD&quot;:{&quot;curvedSurface&quot;:{&quot;brightness&quot;:0,&quot;colorType&quot;:2,&quot;rgb&quot;:&quot;#000000&quot;},&quot;depth&quot;:{&quot;colorType&quot;:0}}},&quot;text&quot;:{&quot;fill&quot;:{&quot;solid&quot;:{&quot;brightness&quot;:0,&quot;colorType&quot;:1,&quot;foreColorIndex&quot;:9,&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2"/>
  <p:tag name="KSO_WM_UNIT_SHADOW_SCHEMECOLOR_INDEX" val="9"/>
  <p:tag name="KSO_WM_UNIT_USESOURCEFORMAT_APPLY"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20238414_1*l_h_i*1_1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VIRTUALLY_FRAME" val="{&quot;height&quot;:328.44598388671875,&quot;width&quot;:904.5641479492188}"/>
  <p:tag name="KSO_WM_DIAGRAM_COLOR_MATCH_VALUE" val="{&quot;shape&quot;:{&quot;fill&quot;:{&quot;solid&quot;:{&quot;brightness&quot;:0,&quot;colorType&quot;:2,&quot;rgb&quot;:&quot;#ffffff&quot;,&quot;transparency&quot;:0.15000000596046448},&quot;type&quot;:1},&quot;glow&quot;:{&quot;colorType&quot;:0},&quot;line&quot;:{&quot;type&quot;:0},&quot;shadow&quot;:{&quot;brightness&quot;:-0.5,&quot;colorType&quot;:1,&quot;foreColorIndex&quot;:9,&quot;transparency&quot;:0.800000011920929},&quot;threeD&quot;:{&quot;curvedSurface&quot;:{&quot;brightness&quot;:0,&quot;colorType&quot;:2,&quot;rgb&quot;:&quot;#000000&quot;},&quot;depth&quot;:{&quot;colorType&quot;:0}}},&quot;text&quot;:{&quot;fill&quot;:{&quot;solid&quot;:{&quot;brightness&quot;:0,&quot;colorType&quot;:1,&quot;foreColorIndex&quot;:9,&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1"/>
  <p:tag name="KSO_WM_UNIT_SHADOW_SCHEMECOLOR_INDEX" val="9"/>
  <p:tag name="KSO_WM_UNIT_USESOURCEFORMAT_APPLY" val="1"/>
</p:tagLst>
</file>

<file path=ppt/tags/tag15.xml><?xml version="1.0" encoding="utf-8"?>
<p:tagLst xmlns:p="http://schemas.openxmlformats.org/presentationml/2006/main">
  <p:tag name="KSO_WM_DIAGRAM_VIRTUALLY_FRAME" val="{&quot;height&quot;:328.44598388671875,&quot;width&quot;:904.5641479492188}"/>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8414_1*l_h_f*1_3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Presentations are communication tools"/>
  <p:tag name="KSO_WM_UNIT_USESOURCEFORMAT_APPLY" val="1"/>
</p:tagLst>
</file>

<file path=ppt/tags/tag16.xml><?xml version="1.0" encoding="utf-8"?>
<p:tagLst xmlns:p="http://schemas.openxmlformats.org/presentationml/2006/main">
  <p:tag name="KSO_WM_DIAGRAM_VIRTUALLY_FRAME" val="{&quot;height&quot;:328.44598388671875,&quot;width&quot;:904.5641479492188}"/>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38414_1*l_h_a*1_3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9,&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Your title here"/>
  <p:tag name="KSO_WM_UNIT_USESOURCEFORMAT_APPLY" val="1"/>
</p:tagLst>
</file>

<file path=ppt/tags/tag17.xml><?xml version="1.0" encoding="utf-8"?>
<p:tagLst xmlns:p="http://schemas.openxmlformats.org/presentationml/2006/main">
  <p:tag name="KSO_WM_DIAGRAM_VIRTUALLY_FRAME" val="{&quot;height&quot;:328.44598388671875,&quot;width&quot;:904.5641479492188}"/>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20238414_1*l_h_i*1_3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COLOR_MATCH_VALUE" val="{&quot;shape&quot;:{&quot;fill&quot;:{&quot;solid&quot;:{&quot;brightness&quot;:0,&quot;colorType&quot;:2,&quot;rgb&quot;:&quot;#ffffff&quot;,&quot;transparency&quot;:0.15000000596046448},&quot;type&quot;:1},&quot;glow&quot;:{&quot;colorType&quot;:0},&quot;line&quot;:{&quot;type&quot;:0},&quot;shadow&quot;:{&quot;brightness&quot;:-0.5,&quot;colorType&quot;:1,&quot;foreColorIndex&quot;:9,&quot;transparency&quot;:0.800000011920929},&quot;threeD&quot;:{&quot;curvedSurface&quot;:{&quot;brightness&quot;:0,&quot;colorType&quot;:2,&quot;rgb&quot;:&quot;#000000&quot;},&quot;depth&quot;:{&quot;colorType&quot;:0}}},&quot;text&quot;:{&quot;fill&quot;:{&quot;solid&quot;:{&quot;brightness&quot;:0,&quot;colorType&quot;:1,&quot;foreColorIndex&quot;:9,&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3"/>
  <p:tag name="KSO_WM_UNIT_SHADOW_SCHEMECOLOR_INDEX" val="9"/>
  <p:tag name="KSO_WM_UNIT_USESOURCEFORMAT_APPLY" val="1"/>
</p:tagLst>
</file>

<file path=ppt/tags/tag18.xml><?xml version="1.0" encoding="utf-8"?>
<p:tagLst xmlns:p="http://schemas.openxmlformats.org/presentationml/2006/main">
  <p:tag name="KSO_WM_SLIDE_ID" val="custom20238416_1"/>
  <p:tag name="KSO_WM_TEMPLATE_SUBCATEGORY" val="0"/>
  <p:tag name="KSO_WM_TEMPLATE_MASTER_TYPE" val="0"/>
  <p:tag name="KSO_WM_TEMPLATE_COLOR_TYPE" val="0"/>
  <p:tag name="KSO_WM_SLIDE_ITEM_CNT" val="3"/>
  <p:tag name="KSO_WM_SLIDE_INDEX" val="1"/>
  <p:tag name="KSO_WM_TAG_VERSION" val="3.0"/>
  <p:tag name="KSO_WM_BEAUTIFY_FLAG" val="#wm#"/>
  <p:tag name="KSO_WM_TEMPLATE_CATEGORY" val="custom"/>
  <p:tag name="KSO_WM_TEMPLATE_INDEX" val="20238416"/>
  <p:tag name="KSO_WM_SLIDE_TYPE" val="text"/>
  <p:tag name="KSO_WM_SLIDE_SUBTYPE" val="picTxt"/>
  <p:tag name="KSO_WM_SLIDE_SIZE" val="904.564*328.446"/>
  <p:tag name="KSO_WM_SLIDE_POSITION" val="-7.87402e-05*139.181"/>
  <p:tag name="KSO_WM_SLIDE_LAYOUT" val="a_l"/>
  <p:tag name="KSO_WM_SLIDE_LAYOUT_CNT" val="1_1"/>
  <p:tag name="KSO_WM_SPECIAL_SOURCE" val="bdnull"/>
  <p:tag name="KSO_WM_DIAGRAM_GROUP_CODE" val="l1-1"/>
  <p:tag name="KSO_WM_SLIDE_DIAGTYPE" val="l"/>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16_1*a*1"/>
  <p:tag name="KSO_WM_TEMPLATE_CATEGORY" val="custom"/>
  <p:tag name="KSO_WM_TEMPLATE_INDEX" val="20238416"/>
  <p:tag name="KSO_WM_UNIT_LAYERLEVEL" val="1"/>
  <p:tag name="KSO_WM_TAG_VERSION" val="3.0"/>
  <p:tag name="KSO_WM_BEAUTIFY_FLAG" val="#wm#"/>
  <p:tag name="KSO_WM_UNIT_ISCONTENTSTITLE" val="0"/>
  <p:tag name="KSO_WM_UNIT_ISNUMDGMTITLE" val="0"/>
  <p:tag name="KSO_WM_UNIT_NOCLEAR" val="0"/>
  <p:tag name="KSO_WM_DIAGRAM_GROUP_CODE" val="l1-1"/>
  <p:tag name="KSO_WM_UNIT_TYPE" val="a"/>
  <p:tag name="KSO_WM_UNIT_INDEX" val="1"/>
  <p:tag name="KSO_WM_UNIT_VALUE" val="29"/>
  <p:tag name="KSO_WM_UNIT_PRESET_TEXT" val="Your title here"/>
  <p:tag name="KSO_WM_UNIT_TEXT_FILL_FORE_SCHEMECOLOR_INDEX" val="13"/>
  <p:tag name="KSO_WM_UNIT_TEXT_FILL_TYPE" val="1"/>
  <p:tag name="KSO_WM_UNIT_USESOURCEFORMAT_APPLY" val="1"/>
</p:tagLst>
</file>

<file path=ppt/tags/tag6.xml><?xml version="1.0" encoding="utf-8"?>
<p:tagLst xmlns:p="http://schemas.openxmlformats.org/presentationml/2006/main">
  <p:tag name="KSO_WM_UNIT_VALUE" val="689*1057"/>
  <p:tag name="KSO_WM_UNIT_HIGHLIGHT" val="0"/>
  <p:tag name="KSO_WM_UNIT_COMPATIBLE" val="0"/>
  <p:tag name="KSO_WM_UNIT_DIAGRAM_ISNUMVISUAL" val="0"/>
  <p:tag name="KSO_WM_UNIT_DIAGRAM_ISREFERUNIT" val="0"/>
  <p:tag name="KSO_WM_DIAGRAM_GROUP_CODE" val="l1-1"/>
  <p:tag name="KSO_WM_UNIT_TYPE" val="l_h_d"/>
  <p:tag name="KSO_WM_UNIT_INDEX" val="1_2_1"/>
  <p:tag name="KSO_WM_UNIT_ID" val="diagram20238414_1*l_h_d*1_2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VIRTUALLY_FRAME" val="{&quot;height&quot;:328.44598388671875,&quot;width&quot;:904.56414794921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USESOURCEFORMAT_APPLY" val="1"/>
</p:tagLst>
</file>

<file path=ppt/tags/tag7.xml><?xml version="1.0" encoding="utf-8"?>
<p:tagLst xmlns:p="http://schemas.openxmlformats.org/presentationml/2006/main">
  <p:tag name="KSO_WM_UNIT_VALUE" val="689*1115"/>
  <p:tag name="KSO_WM_UNIT_HIGHLIGHT" val="0"/>
  <p:tag name="KSO_WM_UNIT_COMPATIBLE" val="0"/>
  <p:tag name="KSO_WM_UNIT_DIAGRAM_ISNUMVISUAL" val="0"/>
  <p:tag name="KSO_WM_UNIT_DIAGRAM_ISREFERUNIT" val="0"/>
  <p:tag name="KSO_WM_DIAGRAM_GROUP_CODE" val="l1-1"/>
  <p:tag name="KSO_WM_UNIT_TYPE" val="l_h_d"/>
  <p:tag name="KSO_WM_UNIT_INDEX" val="1_1_1"/>
  <p:tag name="KSO_WM_UNIT_ID" val="diagram20238414_1*l_h_d*1_1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VIRTUALLY_FRAME" val="{&quot;height&quot;:328.44598388671875,&quot;width&quot;:904.56414794921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USESOURCEFORMAT_APPLY" val="1"/>
</p:tagLst>
</file>

<file path=ppt/tags/tag8.xml><?xml version="1.0" encoding="utf-8"?>
<p:tagLst xmlns:p="http://schemas.openxmlformats.org/presentationml/2006/main">
  <p:tag name="KSO_WM_UNIT_VALUE" val="688*920"/>
  <p:tag name="KSO_WM_UNIT_HIGHLIGHT" val="0"/>
  <p:tag name="KSO_WM_UNIT_COMPATIBLE" val="0"/>
  <p:tag name="KSO_WM_UNIT_DIAGRAM_ISNUMVISUAL" val="0"/>
  <p:tag name="KSO_WM_UNIT_DIAGRAM_ISREFERUNIT" val="0"/>
  <p:tag name="KSO_WM_DIAGRAM_GROUP_CODE" val="l1-1"/>
  <p:tag name="KSO_WM_UNIT_TYPE" val="l_h_d"/>
  <p:tag name="KSO_WM_UNIT_INDEX" val="1_3_1"/>
  <p:tag name="KSO_WM_UNIT_ID" val="diagram20238414_1*l_h_d*1_3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VIRTUALLY_FRAME" val="{&quot;height&quot;:328.44598388671875,&quot;width&quot;:904.56414794921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USESOURCEFORMAT_APPLY" val="1"/>
</p:tagLst>
</file>

<file path=ppt/tags/tag9.xml><?xml version="1.0" encoding="utf-8"?>
<p:tagLst xmlns:p="http://schemas.openxmlformats.org/presentationml/2006/main">
  <p:tag name="KSO_WM_DIAGRAM_VIRTUALLY_FRAME" val="{&quot;height&quot;:328.44598388671875,&quot;width&quot;:904.5641479492188}"/>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8414_1*l_h_f*1_1_1"/>
  <p:tag name="KSO_WM_TEMPLATE_CATEGORY" val="diagram"/>
  <p:tag name="KSO_WM_TEMPLATE_INDEX" val="20238414"/>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3"/>
  <p:tag name="KSO_WM_DIAGRAM_MIN_ITEMCNT" val="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Presentations are communication tools"/>
  <p:tag name="KSO_WM_UNIT_USESOURCEFORMAT_APPLY" val="1"/>
</p:tagLst>
</file>

<file path=ppt/theme/theme1.xml><?xml version="1.0" encoding="utf-8"?>
<a:theme xmlns:a="http://schemas.openxmlformats.org/drawingml/2006/main" name="Innovate Business Plan by Slidesgo">
  <a:themeElements>
    <a:clrScheme name="Simple Light">
      <a:dk1>
        <a:srgbClr val="2A2A2A"/>
      </a:dk1>
      <a:lt1>
        <a:srgbClr val="FFFFFF"/>
      </a:lt1>
      <a:dk2>
        <a:srgbClr val="B7B3F0"/>
      </a:dk2>
      <a:lt2>
        <a:srgbClr val="E1BDF7"/>
      </a:lt2>
      <a:accent1>
        <a:srgbClr val="A6CEF2"/>
      </a:accent1>
      <a:accent2>
        <a:srgbClr val="C2C2C2"/>
      </a:accent2>
      <a:accent3>
        <a:srgbClr val="FFFFFF"/>
      </a:accent3>
      <a:accent4>
        <a:srgbClr val="FFFFFF"/>
      </a:accent4>
      <a:accent5>
        <a:srgbClr val="FFFFFF"/>
      </a:accent5>
      <a:accent6>
        <a:srgbClr val="FFFFFF"/>
      </a:accent6>
      <a:hlink>
        <a:srgbClr val="2A2A2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11643</Words>
  <Application>WPS Presentation</Application>
  <PresentationFormat/>
  <Paragraphs>659</Paragraphs>
  <Slides>41</Slides>
  <Notes>0</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41</vt:i4>
      </vt:variant>
    </vt:vector>
  </HeadingPairs>
  <TitlesOfParts>
    <vt:vector size="59" baseType="lpstr">
      <vt:lpstr>Arial</vt:lpstr>
      <vt:lpstr>SimSun</vt:lpstr>
      <vt:lpstr>Wingdings</vt:lpstr>
      <vt:lpstr>Arial</vt:lpstr>
      <vt:lpstr>Righteous</vt:lpstr>
      <vt:lpstr>Blinker</vt:lpstr>
      <vt:lpstr>Nunito Light</vt:lpstr>
      <vt:lpstr>Segoe Print</vt:lpstr>
      <vt:lpstr>Raleway</vt:lpstr>
      <vt:lpstr>Proxima Nova</vt:lpstr>
      <vt:lpstr>Microsoft YaHei</vt:lpstr>
      <vt:lpstr>Arial Unicode MS</vt:lpstr>
      <vt:lpstr>Bebas Neue</vt:lpstr>
      <vt:lpstr>Calibri</vt:lpstr>
      <vt:lpstr>Amatic SC</vt:lpstr>
      <vt:lpstr>Roboto Medium</vt:lpstr>
      <vt:lpstr>Innovate Business Plan by Slidesgo</vt:lpstr>
      <vt:lpstr>Slidesgo Final Pages</vt:lpstr>
      <vt:lpstr>INNOVATE BUSINESS PLAN</vt:lpstr>
      <vt:lpstr>CONTENTS OF THIS TEMPLATE</vt:lpstr>
      <vt:lpstr>06</vt:lpstr>
      <vt:lpstr>EXECUTIVE SUMMARY</vt:lpstr>
      <vt:lpstr>01</vt:lpstr>
      <vt:lpstr>COMPANY DESCRIPTION</vt:lpstr>
      <vt:lpstr>MARKET ANALYSIS</vt:lpstr>
      <vt:lpstr>PRODUCTS OR SERVICES</vt:lpstr>
      <vt:lpstr>MARKETING &amp; SALES STRATEGY</vt:lpstr>
      <vt:lpstr>$4,498,300,000</vt:lpstr>
      <vt:lpstr>$1,000,000,000</vt:lpstr>
      <vt:lpstr>REVENUE INFORMATION</vt:lpstr>
      <vt:lpstr>MOCKUP</vt:lpstr>
      <vt:lpstr>BUSINESS PLAN TIMELINE</vt:lpstr>
      <vt:lpstr>CANVAS INFOGRAPHIC</vt:lpstr>
      <vt:lpstr>MY BUSINESS STRATEGY</vt:lpstr>
      <vt:lpstr>TARGET INFOGRAPHIC</vt:lpstr>
      <vt:lpstr>ORGANIZATIONAL CHART</vt:lpstr>
      <vt:lpstr>MARKET SIZE INFOGRAPHIC</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SEO &amp; Marketing Icons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INNOVATE BUSINESS PLAN</dc:title>
  <dc:creator/>
  <cp:lastModifiedBy>Ritesh Tambe (Ritz0015)</cp:lastModifiedBy>
  <cp:revision>1</cp:revision>
  <dcterms:created xsi:type="dcterms:W3CDTF">2024-10-31T15:47:34Z</dcterms:created>
  <dcterms:modified xsi:type="dcterms:W3CDTF">2024-10-31T15:47:34Z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CB7EB410CBC6400A834E27DD07E918B2_12</vt:lpwstr>
  </property>
  <property fmtid="{D5CDD505-2E9C-101B-9397-08002B2CF9AE}" pid="3" name="KSOProductBuildVer">
    <vt:lpwstr>1033-12.2.0.18607</vt:lpwstr>
  </property>
</Properties>
</file>